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0" r:id="rId2"/>
    <p:sldMasterId id="2147483672" r:id="rId3"/>
    <p:sldMasterId id="2147483673" r:id="rId4"/>
    <p:sldMasterId id="2147483674" r:id="rId5"/>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Lst>
  <p:sldSz cx="12192000" cy="6858000"/>
  <p:notesSz cx="6858000" cy="9144000"/>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4" d="100"/>
          <a:sy n="74" d="100"/>
        </p:scale>
        <p:origin x="1013"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presProps" Target="presProps.xml"/><Relationship Id="rId5" Type="http://schemas.openxmlformats.org/officeDocument/2006/relationships/slideMaster" Target="slideMasters/slideMaster5.xml"/><Relationship Id="rId61" Type="http://schemas.openxmlformats.org/officeDocument/2006/relationships/tableStyles" Target="tableStyles.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viewProps" Target="viewProp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1" Type="http://schemas.openxmlformats.org/officeDocument/2006/relationships/slideMaster" Target="slideMasters/slideMaster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4.xml"/></Relationships>
</file>

<file path=ppt/media/image1.jpg>
</file>

<file path=ppt/media/image10.jpg>
</file>

<file path=ppt/media/image11.png>
</file>

<file path=ppt/media/image12.png>
</file>

<file path=ppt/media/image13.png>
</file>

<file path=ppt/media/image14.png>
</file>

<file path=ppt/media/image15.png>
</file>

<file path=ppt/media/image16.gif>
</file>

<file path=ppt/media/image17.png>
</file>

<file path=ppt/media/image18.png>
</file>

<file path=ppt/media/image19.gif>
</file>

<file path=ppt/media/image2.jpg>
</file>

<file path=ppt/media/image20.gif>
</file>

<file path=ppt/media/image21.png>
</file>

<file path=ppt/media/image22.png>
</file>

<file path=ppt/media/image23.png>
</file>

<file path=ppt/media/image24.gif>
</file>

<file path=ppt/media/image25.gif>
</file>

<file path=ppt/media/image26.png>
</file>

<file path=ppt/media/image27.png>
</file>

<file path=ppt/media/image3.png>
</file>

<file path=ppt/media/image4.jpg>
</file>

<file path=ppt/media/image5.jpeg>
</file>

<file path=ppt/media/image6.pn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0FC2E-6F84-9D46-C310-31BDCDF08E7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0F3409D-F4EF-DA66-74D4-8B4F36AC56D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274C1F8-5638-0044-6FB8-01F6632B4100}"/>
              </a:ext>
            </a:extLst>
          </p:cNvPr>
          <p:cNvSpPr>
            <a:spLocks noGrp="1"/>
          </p:cNvSpPr>
          <p:nvPr>
            <p:ph type="dt" sz="half" idx="10"/>
          </p:nvPr>
        </p:nvSpPr>
        <p:spPr/>
        <p:txBody>
          <a:bodyPr/>
          <a:lstStyle/>
          <a:p>
            <a:fld id="{2032C614-EC6D-4CA5-A694-C4A38867AC9D}" type="datetimeFigureOut">
              <a:rPr lang="en-IN" smtClean="0"/>
              <a:t>21-08-2024</a:t>
            </a:fld>
            <a:endParaRPr lang="en-IN"/>
          </a:p>
        </p:txBody>
      </p:sp>
      <p:sp>
        <p:nvSpPr>
          <p:cNvPr id="5" name="Footer Placeholder 4">
            <a:extLst>
              <a:ext uri="{FF2B5EF4-FFF2-40B4-BE49-F238E27FC236}">
                <a16:creationId xmlns:a16="http://schemas.microsoft.com/office/drawing/2014/main" id="{C5976D0D-ADE7-5A7F-1B65-CB29D34CFD4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3414AB9-7552-95C5-6AA1-6BA95B5B6345}"/>
              </a:ext>
            </a:extLst>
          </p:cNvPr>
          <p:cNvSpPr>
            <a:spLocks noGrp="1"/>
          </p:cNvSpPr>
          <p:nvPr>
            <p:ph type="sldNum" sz="quarter" idx="12"/>
          </p:nvPr>
        </p:nvSpPr>
        <p:spPr/>
        <p:txBody>
          <a:bodyPr/>
          <a:lstStyle/>
          <a:p>
            <a:fld id="{9FADC39B-A004-4D83-80FA-D9AE4DDB3089}" type="slidenum">
              <a:rPr lang="en-IN" smtClean="0"/>
              <a:t>‹#›</a:t>
            </a:fld>
            <a:endParaRPr lang="en-IN"/>
          </a:p>
        </p:txBody>
      </p:sp>
    </p:spTree>
    <p:extLst>
      <p:ext uri="{BB962C8B-B14F-4D97-AF65-F5344CB8AC3E}">
        <p14:creationId xmlns:p14="http://schemas.microsoft.com/office/powerpoint/2010/main" val="2302336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03F60-0423-9EF7-2880-89ACD5EE329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F1AC3C3-8FBB-0A42-2A92-68370341CC6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1E54275-2E55-A7E4-ECE1-27CD11D914F6}"/>
              </a:ext>
            </a:extLst>
          </p:cNvPr>
          <p:cNvSpPr>
            <a:spLocks noGrp="1"/>
          </p:cNvSpPr>
          <p:nvPr>
            <p:ph type="dt" sz="half" idx="10"/>
          </p:nvPr>
        </p:nvSpPr>
        <p:spPr/>
        <p:txBody>
          <a:bodyPr/>
          <a:lstStyle/>
          <a:p>
            <a:fld id="{2032C614-EC6D-4CA5-A694-C4A38867AC9D}" type="datetimeFigureOut">
              <a:rPr lang="en-IN" smtClean="0"/>
              <a:t>21-08-2024</a:t>
            </a:fld>
            <a:endParaRPr lang="en-IN"/>
          </a:p>
        </p:txBody>
      </p:sp>
      <p:sp>
        <p:nvSpPr>
          <p:cNvPr id="5" name="Footer Placeholder 4">
            <a:extLst>
              <a:ext uri="{FF2B5EF4-FFF2-40B4-BE49-F238E27FC236}">
                <a16:creationId xmlns:a16="http://schemas.microsoft.com/office/drawing/2014/main" id="{B1F9634E-3CD4-C754-B01C-686DDDF9A83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3A8B858-6BC8-98A8-E53A-0A1485159AF0}"/>
              </a:ext>
            </a:extLst>
          </p:cNvPr>
          <p:cNvSpPr>
            <a:spLocks noGrp="1"/>
          </p:cNvSpPr>
          <p:nvPr>
            <p:ph type="sldNum" sz="quarter" idx="12"/>
          </p:nvPr>
        </p:nvSpPr>
        <p:spPr/>
        <p:txBody>
          <a:bodyPr/>
          <a:lstStyle/>
          <a:p>
            <a:fld id="{9FADC39B-A004-4D83-80FA-D9AE4DDB3089}" type="slidenum">
              <a:rPr lang="en-IN" smtClean="0"/>
              <a:t>‹#›</a:t>
            </a:fld>
            <a:endParaRPr lang="en-IN"/>
          </a:p>
        </p:txBody>
      </p:sp>
    </p:spTree>
    <p:extLst>
      <p:ext uri="{BB962C8B-B14F-4D97-AF65-F5344CB8AC3E}">
        <p14:creationId xmlns:p14="http://schemas.microsoft.com/office/powerpoint/2010/main" val="3906112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2642685-DDB3-C24C-1B46-C57C5F5AD3C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0D2CEF7-3064-2230-E90B-8131F4606B6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5D3BCF0-C33C-1D24-09FD-13932C723ECB}"/>
              </a:ext>
            </a:extLst>
          </p:cNvPr>
          <p:cNvSpPr>
            <a:spLocks noGrp="1"/>
          </p:cNvSpPr>
          <p:nvPr>
            <p:ph type="dt" sz="half" idx="10"/>
          </p:nvPr>
        </p:nvSpPr>
        <p:spPr/>
        <p:txBody>
          <a:bodyPr/>
          <a:lstStyle/>
          <a:p>
            <a:fld id="{2032C614-EC6D-4CA5-A694-C4A38867AC9D}" type="datetimeFigureOut">
              <a:rPr lang="en-IN" smtClean="0"/>
              <a:t>21-08-2024</a:t>
            </a:fld>
            <a:endParaRPr lang="en-IN"/>
          </a:p>
        </p:txBody>
      </p:sp>
      <p:sp>
        <p:nvSpPr>
          <p:cNvPr id="5" name="Footer Placeholder 4">
            <a:extLst>
              <a:ext uri="{FF2B5EF4-FFF2-40B4-BE49-F238E27FC236}">
                <a16:creationId xmlns:a16="http://schemas.microsoft.com/office/drawing/2014/main" id="{9E83F85F-CF86-6243-55AA-F721CDC0A1A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0CFE2D7-1F07-6780-1B54-4317E89D14FA}"/>
              </a:ext>
            </a:extLst>
          </p:cNvPr>
          <p:cNvSpPr>
            <a:spLocks noGrp="1"/>
          </p:cNvSpPr>
          <p:nvPr>
            <p:ph type="sldNum" sz="quarter" idx="12"/>
          </p:nvPr>
        </p:nvSpPr>
        <p:spPr/>
        <p:txBody>
          <a:bodyPr/>
          <a:lstStyle/>
          <a:p>
            <a:fld id="{9FADC39B-A004-4D83-80FA-D9AE4DDB3089}" type="slidenum">
              <a:rPr lang="en-IN" smtClean="0"/>
              <a:t>‹#›</a:t>
            </a:fld>
            <a:endParaRPr lang="en-IN"/>
          </a:p>
        </p:txBody>
      </p:sp>
    </p:spTree>
    <p:extLst>
      <p:ext uri="{BB962C8B-B14F-4D97-AF65-F5344CB8AC3E}">
        <p14:creationId xmlns:p14="http://schemas.microsoft.com/office/powerpoint/2010/main" val="34696445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266DE-131F-06EB-4B6B-201B5FC74D6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DF15496-3694-381A-B4A0-DF7643EA31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8409405-D57A-8D57-BECF-F73DCCF85279}"/>
              </a:ext>
            </a:extLst>
          </p:cNvPr>
          <p:cNvSpPr>
            <a:spLocks noGrp="1"/>
          </p:cNvSpPr>
          <p:nvPr>
            <p:ph type="dt" sz="half" idx="10"/>
          </p:nvPr>
        </p:nvSpPr>
        <p:spPr/>
        <p:txBody>
          <a:bodyPr/>
          <a:lstStyle/>
          <a:p>
            <a:fld id="{6F5FA395-E6DE-4FAB-997A-35BACD141D40}" type="datetimeFigureOut">
              <a:rPr lang="en-IN" smtClean="0"/>
              <a:t>21-08-2024</a:t>
            </a:fld>
            <a:endParaRPr lang="en-IN"/>
          </a:p>
        </p:txBody>
      </p:sp>
      <p:sp>
        <p:nvSpPr>
          <p:cNvPr id="5" name="Footer Placeholder 4">
            <a:extLst>
              <a:ext uri="{FF2B5EF4-FFF2-40B4-BE49-F238E27FC236}">
                <a16:creationId xmlns:a16="http://schemas.microsoft.com/office/drawing/2014/main" id="{2C305116-D973-9214-5C43-FC854B9842A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9FE8DAA-7DE9-C992-59E6-C0D96583B11E}"/>
              </a:ext>
            </a:extLst>
          </p:cNvPr>
          <p:cNvSpPr>
            <a:spLocks noGrp="1"/>
          </p:cNvSpPr>
          <p:nvPr>
            <p:ph type="sldNum" sz="quarter" idx="12"/>
          </p:nvPr>
        </p:nvSpPr>
        <p:spPr/>
        <p:txBody>
          <a:bodyPr/>
          <a:lstStyle/>
          <a:p>
            <a:fld id="{BA0FE1B9-3DE7-4AF9-9FAF-5C3D5F775F2F}" type="slidenum">
              <a:rPr lang="en-IN" smtClean="0"/>
              <a:t>‹#›</a:t>
            </a:fld>
            <a:endParaRPr lang="en-IN"/>
          </a:p>
        </p:txBody>
      </p:sp>
    </p:spTree>
    <p:extLst>
      <p:ext uri="{BB962C8B-B14F-4D97-AF65-F5344CB8AC3E}">
        <p14:creationId xmlns:p14="http://schemas.microsoft.com/office/powerpoint/2010/main" val="23819314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5A418D-9DA0-7D92-0B9E-71CF9D9010B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A95E808-934B-64AF-3EEF-8275B49D1A7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2ABCFB2-3CD9-1396-41CC-06268D2F05AF}"/>
              </a:ext>
            </a:extLst>
          </p:cNvPr>
          <p:cNvSpPr>
            <a:spLocks noGrp="1"/>
          </p:cNvSpPr>
          <p:nvPr>
            <p:ph type="dt" sz="half" idx="10"/>
          </p:nvPr>
        </p:nvSpPr>
        <p:spPr/>
        <p:txBody>
          <a:bodyPr/>
          <a:lstStyle/>
          <a:p>
            <a:fld id="{6F5FA395-E6DE-4FAB-997A-35BACD141D40}" type="datetimeFigureOut">
              <a:rPr lang="en-IN" smtClean="0"/>
              <a:t>21-08-2024</a:t>
            </a:fld>
            <a:endParaRPr lang="en-IN"/>
          </a:p>
        </p:txBody>
      </p:sp>
      <p:sp>
        <p:nvSpPr>
          <p:cNvPr id="5" name="Footer Placeholder 4">
            <a:extLst>
              <a:ext uri="{FF2B5EF4-FFF2-40B4-BE49-F238E27FC236}">
                <a16:creationId xmlns:a16="http://schemas.microsoft.com/office/drawing/2014/main" id="{C1EC4157-04BD-3ACF-C482-A56BBA7382F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4BFAF46-5095-30C8-BBEB-84DD3A4BE6F2}"/>
              </a:ext>
            </a:extLst>
          </p:cNvPr>
          <p:cNvSpPr>
            <a:spLocks noGrp="1"/>
          </p:cNvSpPr>
          <p:nvPr>
            <p:ph type="sldNum" sz="quarter" idx="12"/>
          </p:nvPr>
        </p:nvSpPr>
        <p:spPr/>
        <p:txBody>
          <a:bodyPr/>
          <a:lstStyle/>
          <a:p>
            <a:fld id="{BA0FE1B9-3DE7-4AF9-9FAF-5C3D5F775F2F}" type="slidenum">
              <a:rPr lang="en-IN" smtClean="0"/>
              <a:t>‹#›</a:t>
            </a:fld>
            <a:endParaRPr lang="en-IN"/>
          </a:p>
        </p:txBody>
      </p:sp>
    </p:spTree>
    <p:extLst>
      <p:ext uri="{BB962C8B-B14F-4D97-AF65-F5344CB8AC3E}">
        <p14:creationId xmlns:p14="http://schemas.microsoft.com/office/powerpoint/2010/main" val="38509984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8639D-646A-2C8B-3E88-EF514D56EA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B3CA43C-4615-3AF1-1030-BC08CFFD60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26DB210-55E1-3C9A-3351-2DC8CE4B5B86}"/>
              </a:ext>
            </a:extLst>
          </p:cNvPr>
          <p:cNvSpPr>
            <a:spLocks noGrp="1"/>
          </p:cNvSpPr>
          <p:nvPr>
            <p:ph type="dt" sz="half" idx="10"/>
          </p:nvPr>
        </p:nvSpPr>
        <p:spPr/>
        <p:txBody>
          <a:bodyPr/>
          <a:lstStyle/>
          <a:p>
            <a:fld id="{6F5FA395-E6DE-4FAB-997A-35BACD141D40}" type="datetimeFigureOut">
              <a:rPr lang="en-IN" smtClean="0"/>
              <a:t>21-08-2024</a:t>
            </a:fld>
            <a:endParaRPr lang="en-IN"/>
          </a:p>
        </p:txBody>
      </p:sp>
      <p:sp>
        <p:nvSpPr>
          <p:cNvPr id="5" name="Footer Placeholder 4">
            <a:extLst>
              <a:ext uri="{FF2B5EF4-FFF2-40B4-BE49-F238E27FC236}">
                <a16:creationId xmlns:a16="http://schemas.microsoft.com/office/drawing/2014/main" id="{12E8C23F-208D-CD7E-08CD-3F3227E3FD5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814E94E-6FFA-507F-462E-5139401174AC}"/>
              </a:ext>
            </a:extLst>
          </p:cNvPr>
          <p:cNvSpPr>
            <a:spLocks noGrp="1"/>
          </p:cNvSpPr>
          <p:nvPr>
            <p:ph type="sldNum" sz="quarter" idx="12"/>
          </p:nvPr>
        </p:nvSpPr>
        <p:spPr/>
        <p:txBody>
          <a:bodyPr/>
          <a:lstStyle/>
          <a:p>
            <a:fld id="{BA0FE1B9-3DE7-4AF9-9FAF-5C3D5F775F2F}" type="slidenum">
              <a:rPr lang="en-IN" smtClean="0"/>
              <a:t>‹#›</a:t>
            </a:fld>
            <a:endParaRPr lang="en-IN"/>
          </a:p>
        </p:txBody>
      </p:sp>
    </p:spTree>
    <p:extLst>
      <p:ext uri="{BB962C8B-B14F-4D97-AF65-F5344CB8AC3E}">
        <p14:creationId xmlns:p14="http://schemas.microsoft.com/office/powerpoint/2010/main" val="28861832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B4AD3-B2E7-4923-100F-D3B8CAB9FF0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F4DF86E-40DE-93DB-AB6B-9DB714B25E4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FF61D84-EDB8-C630-AA6A-D022A49E8EC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78C397C-7AA1-0A75-EB73-970151046EB9}"/>
              </a:ext>
            </a:extLst>
          </p:cNvPr>
          <p:cNvSpPr>
            <a:spLocks noGrp="1"/>
          </p:cNvSpPr>
          <p:nvPr>
            <p:ph type="dt" sz="half" idx="10"/>
          </p:nvPr>
        </p:nvSpPr>
        <p:spPr/>
        <p:txBody>
          <a:bodyPr/>
          <a:lstStyle/>
          <a:p>
            <a:fld id="{6F5FA395-E6DE-4FAB-997A-35BACD141D40}" type="datetimeFigureOut">
              <a:rPr lang="en-IN" smtClean="0"/>
              <a:t>21-08-2024</a:t>
            </a:fld>
            <a:endParaRPr lang="en-IN"/>
          </a:p>
        </p:txBody>
      </p:sp>
      <p:sp>
        <p:nvSpPr>
          <p:cNvPr id="6" name="Footer Placeholder 5">
            <a:extLst>
              <a:ext uri="{FF2B5EF4-FFF2-40B4-BE49-F238E27FC236}">
                <a16:creationId xmlns:a16="http://schemas.microsoft.com/office/drawing/2014/main" id="{A243727B-02A9-59A5-A759-968C8C2430B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F7C3779-FF9A-1C9E-5870-1F4297563C92}"/>
              </a:ext>
            </a:extLst>
          </p:cNvPr>
          <p:cNvSpPr>
            <a:spLocks noGrp="1"/>
          </p:cNvSpPr>
          <p:nvPr>
            <p:ph type="sldNum" sz="quarter" idx="12"/>
          </p:nvPr>
        </p:nvSpPr>
        <p:spPr/>
        <p:txBody>
          <a:bodyPr/>
          <a:lstStyle/>
          <a:p>
            <a:fld id="{BA0FE1B9-3DE7-4AF9-9FAF-5C3D5F775F2F}" type="slidenum">
              <a:rPr lang="en-IN" smtClean="0"/>
              <a:t>‹#›</a:t>
            </a:fld>
            <a:endParaRPr lang="en-IN"/>
          </a:p>
        </p:txBody>
      </p:sp>
    </p:spTree>
    <p:extLst>
      <p:ext uri="{BB962C8B-B14F-4D97-AF65-F5344CB8AC3E}">
        <p14:creationId xmlns:p14="http://schemas.microsoft.com/office/powerpoint/2010/main" val="23569568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D5-BAB6-F7A0-B6D8-D2355533DF1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0F8F68D-A935-1F8D-5875-41EDE395F8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E9BFCD4-25BF-51CC-B0EF-41E207A4097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F5A0FC1-231D-3A02-1A53-425FF4337C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DE7A18-D61F-8522-7ABE-4A4F98BDFFF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0EAAAC3-FFC1-B4B9-FE47-FE2B1AADC5A9}"/>
              </a:ext>
            </a:extLst>
          </p:cNvPr>
          <p:cNvSpPr>
            <a:spLocks noGrp="1"/>
          </p:cNvSpPr>
          <p:nvPr>
            <p:ph type="dt" sz="half" idx="10"/>
          </p:nvPr>
        </p:nvSpPr>
        <p:spPr/>
        <p:txBody>
          <a:bodyPr/>
          <a:lstStyle/>
          <a:p>
            <a:fld id="{6F5FA395-E6DE-4FAB-997A-35BACD141D40}" type="datetimeFigureOut">
              <a:rPr lang="en-IN" smtClean="0"/>
              <a:t>21-08-2024</a:t>
            </a:fld>
            <a:endParaRPr lang="en-IN"/>
          </a:p>
        </p:txBody>
      </p:sp>
      <p:sp>
        <p:nvSpPr>
          <p:cNvPr id="8" name="Footer Placeholder 7">
            <a:extLst>
              <a:ext uri="{FF2B5EF4-FFF2-40B4-BE49-F238E27FC236}">
                <a16:creationId xmlns:a16="http://schemas.microsoft.com/office/drawing/2014/main" id="{578CD574-64A7-C047-A18E-9E622E0530F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7453BA2-A1E4-95F7-87BF-6F1F547F324F}"/>
              </a:ext>
            </a:extLst>
          </p:cNvPr>
          <p:cNvSpPr>
            <a:spLocks noGrp="1"/>
          </p:cNvSpPr>
          <p:nvPr>
            <p:ph type="sldNum" sz="quarter" idx="12"/>
          </p:nvPr>
        </p:nvSpPr>
        <p:spPr/>
        <p:txBody>
          <a:bodyPr/>
          <a:lstStyle/>
          <a:p>
            <a:fld id="{BA0FE1B9-3DE7-4AF9-9FAF-5C3D5F775F2F}" type="slidenum">
              <a:rPr lang="en-IN" smtClean="0"/>
              <a:t>‹#›</a:t>
            </a:fld>
            <a:endParaRPr lang="en-IN"/>
          </a:p>
        </p:txBody>
      </p:sp>
    </p:spTree>
    <p:extLst>
      <p:ext uri="{BB962C8B-B14F-4D97-AF65-F5344CB8AC3E}">
        <p14:creationId xmlns:p14="http://schemas.microsoft.com/office/powerpoint/2010/main" val="24695303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69572-01F5-9DB0-2008-715B1C8D4FC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6F3411A-9F20-0694-0871-2DC42220A6C4}"/>
              </a:ext>
            </a:extLst>
          </p:cNvPr>
          <p:cNvSpPr>
            <a:spLocks noGrp="1"/>
          </p:cNvSpPr>
          <p:nvPr>
            <p:ph type="dt" sz="half" idx="10"/>
          </p:nvPr>
        </p:nvSpPr>
        <p:spPr/>
        <p:txBody>
          <a:bodyPr/>
          <a:lstStyle/>
          <a:p>
            <a:fld id="{6F5FA395-E6DE-4FAB-997A-35BACD141D40}" type="datetimeFigureOut">
              <a:rPr lang="en-IN" smtClean="0"/>
              <a:t>21-08-2024</a:t>
            </a:fld>
            <a:endParaRPr lang="en-IN"/>
          </a:p>
        </p:txBody>
      </p:sp>
      <p:sp>
        <p:nvSpPr>
          <p:cNvPr id="4" name="Footer Placeholder 3">
            <a:extLst>
              <a:ext uri="{FF2B5EF4-FFF2-40B4-BE49-F238E27FC236}">
                <a16:creationId xmlns:a16="http://schemas.microsoft.com/office/drawing/2014/main" id="{5F44534C-10CD-124F-A4F4-09609EE30FC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191242A-CA9D-24AA-B8CD-E7A0DA43D80D}"/>
              </a:ext>
            </a:extLst>
          </p:cNvPr>
          <p:cNvSpPr>
            <a:spLocks noGrp="1"/>
          </p:cNvSpPr>
          <p:nvPr>
            <p:ph type="sldNum" sz="quarter" idx="12"/>
          </p:nvPr>
        </p:nvSpPr>
        <p:spPr/>
        <p:txBody>
          <a:bodyPr/>
          <a:lstStyle/>
          <a:p>
            <a:fld id="{BA0FE1B9-3DE7-4AF9-9FAF-5C3D5F775F2F}" type="slidenum">
              <a:rPr lang="en-IN" smtClean="0"/>
              <a:t>‹#›</a:t>
            </a:fld>
            <a:endParaRPr lang="en-IN"/>
          </a:p>
        </p:txBody>
      </p:sp>
    </p:spTree>
    <p:extLst>
      <p:ext uri="{BB962C8B-B14F-4D97-AF65-F5344CB8AC3E}">
        <p14:creationId xmlns:p14="http://schemas.microsoft.com/office/powerpoint/2010/main" val="134878288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639CAC-D117-E2A2-5D4D-DD6805740474}"/>
              </a:ext>
            </a:extLst>
          </p:cNvPr>
          <p:cNvSpPr>
            <a:spLocks noGrp="1"/>
          </p:cNvSpPr>
          <p:nvPr>
            <p:ph type="dt" sz="half" idx="10"/>
          </p:nvPr>
        </p:nvSpPr>
        <p:spPr/>
        <p:txBody>
          <a:bodyPr/>
          <a:lstStyle/>
          <a:p>
            <a:fld id="{6F5FA395-E6DE-4FAB-997A-35BACD141D40}" type="datetimeFigureOut">
              <a:rPr lang="en-IN" smtClean="0"/>
              <a:t>21-08-2024</a:t>
            </a:fld>
            <a:endParaRPr lang="en-IN"/>
          </a:p>
        </p:txBody>
      </p:sp>
      <p:sp>
        <p:nvSpPr>
          <p:cNvPr id="3" name="Footer Placeholder 2">
            <a:extLst>
              <a:ext uri="{FF2B5EF4-FFF2-40B4-BE49-F238E27FC236}">
                <a16:creationId xmlns:a16="http://schemas.microsoft.com/office/drawing/2014/main" id="{BCAF722E-C99C-8090-1E8C-5FE46A5F8F0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A8893B9-F06F-410D-FDA4-AD1FA7050346}"/>
              </a:ext>
            </a:extLst>
          </p:cNvPr>
          <p:cNvSpPr>
            <a:spLocks noGrp="1"/>
          </p:cNvSpPr>
          <p:nvPr>
            <p:ph type="sldNum" sz="quarter" idx="12"/>
          </p:nvPr>
        </p:nvSpPr>
        <p:spPr/>
        <p:txBody>
          <a:bodyPr/>
          <a:lstStyle/>
          <a:p>
            <a:fld id="{BA0FE1B9-3DE7-4AF9-9FAF-5C3D5F775F2F}" type="slidenum">
              <a:rPr lang="en-IN" smtClean="0"/>
              <a:t>‹#›</a:t>
            </a:fld>
            <a:endParaRPr lang="en-IN"/>
          </a:p>
        </p:txBody>
      </p:sp>
    </p:spTree>
    <p:extLst>
      <p:ext uri="{BB962C8B-B14F-4D97-AF65-F5344CB8AC3E}">
        <p14:creationId xmlns:p14="http://schemas.microsoft.com/office/powerpoint/2010/main" val="5831548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0659B-1496-4F7C-4087-81A8470BC2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9E8AB06-B307-E63F-E652-AAD21895D0C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9C0D0E3-9F46-2B60-FAE9-C5A8FE2822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D9DC4BF-908B-FE16-7155-16836EE9CCEF}"/>
              </a:ext>
            </a:extLst>
          </p:cNvPr>
          <p:cNvSpPr>
            <a:spLocks noGrp="1"/>
          </p:cNvSpPr>
          <p:nvPr>
            <p:ph type="dt" sz="half" idx="10"/>
          </p:nvPr>
        </p:nvSpPr>
        <p:spPr/>
        <p:txBody>
          <a:bodyPr/>
          <a:lstStyle/>
          <a:p>
            <a:fld id="{6F5FA395-E6DE-4FAB-997A-35BACD141D40}" type="datetimeFigureOut">
              <a:rPr lang="en-IN" smtClean="0"/>
              <a:t>21-08-2024</a:t>
            </a:fld>
            <a:endParaRPr lang="en-IN"/>
          </a:p>
        </p:txBody>
      </p:sp>
      <p:sp>
        <p:nvSpPr>
          <p:cNvPr id="6" name="Footer Placeholder 5">
            <a:extLst>
              <a:ext uri="{FF2B5EF4-FFF2-40B4-BE49-F238E27FC236}">
                <a16:creationId xmlns:a16="http://schemas.microsoft.com/office/drawing/2014/main" id="{8CE4E167-2E81-B8BE-EA24-07282E0FE7E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2D55496-D45F-04FF-74B9-115E07DA8992}"/>
              </a:ext>
            </a:extLst>
          </p:cNvPr>
          <p:cNvSpPr>
            <a:spLocks noGrp="1"/>
          </p:cNvSpPr>
          <p:nvPr>
            <p:ph type="sldNum" sz="quarter" idx="12"/>
          </p:nvPr>
        </p:nvSpPr>
        <p:spPr/>
        <p:txBody>
          <a:bodyPr/>
          <a:lstStyle/>
          <a:p>
            <a:fld id="{BA0FE1B9-3DE7-4AF9-9FAF-5C3D5F775F2F}" type="slidenum">
              <a:rPr lang="en-IN" smtClean="0"/>
              <a:t>‹#›</a:t>
            </a:fld>
            <a:endParaRPr lang="en-IN"/>
          </a:p>
        </p:txBody>
      </p:sp>
    </p:spTree>
    <p:extLst>
      <p:ext uri="{BB962C8B-B14F-4D97-AF65-F5344CB8AC3E}">
        <p14:creationId xmlns:p14="http://schemas.microsoft.com/office/powerpoint/2010/main" val="16076909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5E0D6-ABD7-45A6-7952-F83F7AFB2CD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D510AA1-60FB-39B2-3D53-15D52855E36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333CC01-548B-47EB-CF37-7690CA5A5DD7}"/>
              </a:ext>
            </a:extLst>
          </p:cNvPr>
          <p:cNvSpPr>
            <a:spLocks noGrp="1"/>
          </p:cNvSpPr>
          <p:nvPr>
            <p:ph type="dt" sz="half" idx="10"/>
          </p:nvPr>
        </p:nvSpPr>
        <p:spPr/>
        <p:txBody>
          <a:bodyPr/>
          <a:lstStyle/>
          <a:p>
            <a:fld id="{2032C614-EC6D-4CA5-A694-C4A38867AC9D}" type="datetimeFigureOut">
              <a:rPr lang="en-IN" smtClean="0"/>
              <a:t>21-08-2024</a:t>
            </a:fld>
            <a:endParaRPr lang="en-IN"/>
          </a:p>
        </p:txBody>
      </p:sp>
      <p:sp>
        <p:nvSpPr>
          <p:cNvPr id="5" name="Footer Placeholder 4">
            <a:extLst>
              <a:ext uri="{FF2B5EF4-FFF2-40B4-BE49-F238E27FC236}">
                <a16:creationId xmlns:a16="http://schemas.microsoft.com/office/drawing/2014/main" id="{15A891FA-7AF4-391B-7EAE-FBB3C47EC8D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35F64A0-7F3A-FAB8-FBC7-C38CE72007E4}"/>
              </a:ext>
            </a:extLst>
          </p:cNvPr>
          <p:cNvSpPr>
            <a:spLocks noGrp="1"/>
          </p:cNvSpPr>
          <p:nvPr>
            <p:ph type="sldNum" sz="quarter" idx="12"/>
          </p:nvPr>
        </p:nvSpPr>
        <p:spPr/>
        <p:txBody>
          <a:bodyPr/>
          <a:lstStyle/>
          <a:p>
            <a:fld id="{9FADC39B-A004-4D83-80FA-D9AE4DDB3089}" type="slidenum">
              <a:rPr lang="en-IN" smtClean="0"/>
              <a:t>‹#›</a:t>
            </a:fld>
            <a:endParaRPr lang="en-IN"/>
          </a:p>
        </p:txBody>
      </p:sp>
    </p:spTree>
    <p:extLst>
      <p:ext uri="{BB962C8B-B14F-4D97-AF65-F5344CB8AC3E}">
        <p14:creationId xmlns:p14="http://schemas.microsoft.com/office/powerpoint/2010/main" val="97950698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B7918-4697-9C11-4DE8-B696CCAD51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764D55A-D219-BF31-02B8-64C36B6C19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B1CF54C-4C10-0EC7-1C98-85ACF4644C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0E3FC2-7716-42C8-50FA-E6F0E2CA78AC}"/>
              </a:ext>
            </a:extLst>
          </p:cNvPr>
          <p:cNvSpPr>
            <a:spLocks noGrp="1"/>
          </p:cNvSpPr>
          <p:nvPr>
            <p:ph type="dt" sz="half" idx="10"/>
          </p:nvPr>
        </p:nvSpPr>
        <p:spPr/>
        <p:txBody>
          <a:bodyPr/>
          <a:lstStyle/>
          <a:p>
            <a:fld id="{6F5FA395-E6DE-4FAB-997A-35BACD141D40}" type="datetimeFigureOut">
              <a:rPr lang="en-IN" smtClean="0"/>
              <a:t>21-08-2024</a:t>
            </a:fld>
            <a:endParaRPr lang="en-IN"/>
          </a:p>
        </p:txBody>
      </p:sp>
      <p:sp>
        <p:nvSpPr>
          <p:cNvPr id="6" name="Footer Placeholder 5">
            <a:extLst>
              <a:ext uri="{FF2B5EF4-FFF2-40B4-BE49-F238E27FC236}">
                <a16:creationId xmlns:a16="http://schemas.microsoft.com/office/drawing/2014/main" id="{2C93E04A-278E-32DE-3CFB-711836B35E2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810E0FF-9648-11C3-D010-3713B008DA4A}"/>
              </a:ext>
            </a:extLst>
          </p:cNvPr>
          <p:cNvSpPr>
            <a:spLocks noGrp="1"/>
          </p:cNvSpPr>
          <p:nvPr>
            <p:ph type="sldNum" sz="quarter" idx="12"/>
          </p:nvPr>
        </p:nvSpPr>
        <p:spPr/>
        <p:txBody>
          <a:bodyPr/>
          <a:lstStyle/>
          <a:p>
            <a:fld id="{BA0FE1B9-3DE7-4AF9-9FAF-5C3D5F775F2F}" type="slidenum">
              <a:rPr lang="en-IN" smtClean="0"/>
              <a:t>‹#›</a:t>
            </a:fld>
            <a:endParaRPr lang="en-IN"/>
          </a:p>
        </p:txBody>
      </p:sp>
    </p:spTree>
    <p:extLst>
      <p:ext uri="{BB962C8B-B14F-4D97-AF65-F5344CB8AC3E}">
        <p14:creationId xmlns:p14="http://schemas.microsoft.com/office/powerpoint/2010/main" val="276514266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B24EB-3A7A-BB6F-BF55-D3C2ED8B86E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AA6A589-7BC1-19D4-FE0A-81E304806AC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5640333-81D3-1A15-6734-21AC037337B8}"/>
              </a:ext>
            </a:extLst>
          </p:cNvPr>
          <p:cNvSpPr>
            <a:spLocks noGrp="1"/>
          </p:cNvSpPr>
          <p:nvPr>
            <p:ph type="dt" sz="half" idx="10"/>
          </p:nvPr>
        </p:nvSpPr>
        <p:spPr/>
        <p:txBody>
          <a:bodyPr/>
          <a:lstStyle/>
          <a:p>
            <a:fld id="{6F5FA395-E6DE-4FAB-997A-35BACD141D40}" type="datetimeFigureOut">
              <a:rPr lang="en-IN" smtClean="0"/>
              <a:t>21-08-2024</a:t>
            </a:fld>
            <a:endParaRPr lang="en-IN"/>
          </a:p>
        </p:txBody>
      </p:sp>
      <p:sp>
        <p:nvSpPr>
          <p:cNvPr id="5" name="Footer Placeholder 4">
            <a:extLst>
              <a:ext uri="{FF2B5EF4-FFF2-40B4-BE49-F238E27FC236}">
                <a16:creationId xmlns:a16="http://schemas.microsoft.com/office/drawing/2014/main" id="{D55245B5-C69B-8C9C-B1ED-87F044963EE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C61DF13-367A-17BC-FDA9-A2807F84DFD3}"/>
              </a:ext>
            </a:extLst>
          </p:cNvPr>
          <p:cNvSpPr>
            <a:spLocks noGrp="1"/>
          </p:cNvSpPr>
          <p:nvPr>
            <p:ph type="sldNum" sz="quarter" idx="12"/>
          </p:nvPr>
        </p:nvSpPr>
        <p:spPr/>
        <p:txBody>
          <a:bodyPr/>
          <a:lstStyle/>
          <a:p>
            <a:fld id="{BA0FE1B9-3DE7-4AF9-9FAF-5C3D5F775F2F}" type="slidenum">
              <a:rPr lang="en-IN" smtClean="0"/>
              <a:t>‹#›</a:t>
            </a:fld>
            <a:endParaRPr lang="en-IN"/>
          </a:p>
        </p:txBody>
      </p:sp>
    </p:spTree>
    <p:extLst>
      <p:ext uri="{BB962C8B-B14F-4D97-AF65-F5344CB8AC3E}">
        <p14:creationId xmlns:p14="http://schemas.microsoft.com/office/powerpoint/2010/main" val="37712004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2A1FF3B-987D-7D63-99EF-19DC15A36EE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8FC19EE-AD9C-283C-D25B-B09C83B1BC7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08B7FCE-7483-DBE1-09A4-849FB7D63D6C}"/>
              </a:ext>
            </a:extLst>
          </p:cNvPr>
          <p:cNvSpPr>
            <a:spLocks noGrp="1"/>
          </p:cNvSpPr>
          <p:nvPr>
            <p:ph type="dt" sz="half" idx="10"/>
          </p:nvPr>
        </p:nvSpPr>
        <p:spPr/>
        <p:txBody>
          <a:bodyPr/>
          <a:lstStyle/>
          <a:p>
            <a:fld id="{6F5FA395-E6DE-4FAB-997A-35BACD141D40}" type="datetimeFigureOut">
              <a:rPr lang="en-IN" smtClean="0"/>
              <a:t>21-08-2024</a:t>
            </a:fld>
            <a:endParaRPr lang="en-IN"/>
          </a:p>
        </p:txBody>
      </p:sp>
      <p:sp>
        <p:nvSpPr>
          <p:cNvPr id="5" name="Footer Placeholder 4">
            <a:extLst>
              <a:ext uri="{FF2B5EF4-FFF2-40B4-BE49-F238E27FC236}">
                <a16:creationId xmlns:a16="http://schemas.microsoft.com/office/drawing/2014/main" id="{00CB50DE-BCDE-CDAF-4C92-C9A90333DC4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734BC95-3E76-4B4C-7A78-4A8C67985D52}"/>
              </a:ext>
            </a:extLst>
          </p:cNvPr>
          <p:cNvSpPr>
            <a:spLocks noGrp="1"/>
          </p:cNvSpPr>
          <p:nvPr>
            <p:ph type="sldNum" sz="quarter" idx="12"/>
          </p:nvPr>
        </p:nvSpPr>
        <p:spPr/>
        <p:txBody>
          <a:bodyPr/>
          <a:lstStyle/>
          <a:p>
            <a:fld id="{BA0FE1B9-3DE7-4AF9-9FAF-5C3D5F775F2F}" type="slidenum">
              <a:rPr lang="en-IN" smtClean="0"/>
              <a:t>‹#›</a:t>
            </a:fld>
            <a:endParaRPr lang="en-IN"/>
          </a:p>
        </p:txBody>
      </p:sp>
    </p:spTree>
    <p:extLst>
      <p:ext uri="{BB962C8B-B14F-4D97-AF65-F5344CB8AC3E}">
        <p14:creationId xmlns:p14="http://schemas.microsoft.com/office/powerpoint/2010/main" val="238635225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B1617-3945-B374-4B2D-1F1228AAF31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3D7C8B2-EF28-7EE7-097D-F46D26ED06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EA56123-A34F-B20D-12B3-4728FB054E7B}"/>
              </a:ext>
            </a:extLst>
          </p:cNvPr>
          <p:cNvSpPr>
            <a:spLocks noGrp="1"/>
          </p:cNvSpPr>
          <p:nvPr>
            <p:ph type="dt" sz="half" idx="10"/>
          </p:nvPr>
        </p:nvSpPr>
        <p:spPr/>
        <p:txBody>
          <a:bodyPr/>
          <a:lstStyle/>
          <a:p>
            <a:fld id="{94C740C5-2013-4EB5-99D7-530BF72D702C}" type="datetimeFigureOut">
              <a:rPr lang="en-IN" smtClean="0"/>
              <a:t>21-08-2024</a:t>
            </a:fld>
            <a:endParaRPr lang="en-IN"/>
          </a:p>
        </p:txBody>
      </p:sp>
      <p:sp>
        <p:nvSpPr>
          <p:cNvPr id="5" name="Footer Placeholder 4">
            <a:extLst>
              <a:ext uri="{FF2B5EF4-FFF2-40B4-BE49-F238E27FC236}">
                <a16:creationId xmlns:a16="http://schemas.microsoft.com/office/drawing/2014/main" id="{1FDE8079-5C20-39D8-86B7-0B663E86FA7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5F24969-18EA-7322-08E0-11D01700AB3B}"/>
              </a:ext>
            </a:extLst>
          </p:cNvPr>
          <p:cNvSpPr>
            <a:spLocks noGrp="1"/>
          </p:cNvSpPr>
          <p:nvPr>
            <p:ph type="sldNum" sz="quarter" idx="12"/>
          </p:nvPr>
        </p:nvSpPr>
        <p:spPr/>
        <p:txBody>
          <a:bodyPr/>
          <a:lstStyle/>
          <a:p>
            <a:fld id="{041D069A-36E0-42ED-B987-FEDA04F900F5}" type="slidenum">
              <a:rPr lang="en-IN" smtClean="0"/>
              <a:t>‹#›</a:t>
            </a:fld>
            <a:endParaRPr lang="en-IN"/>
          </a:p>
        </p:txBody>
      </p:sp>
    </p:spTree>
    <p:extLst>
      <p:ext uri="{BB962C8B-B14F-4D97-AF65-F5344CB8AC3E}">
        <p14:creationId xmlns:p14="http://schemas.microsoft.com/office/powerpoint/2010/main" val="3575237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BB058-E164-96C7-3A73-7C6FED15E5F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D19B6D6-CEB5-B520-8C73-20797D37410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12B9F13-E239-5B5B-4160-2FA99EF3201A}"/>
              </a:ext>
            </a:extLst>
          </p:cNvPr>
          <p:cNvSpPr>
            <a:spLocks noGrp="1"/>
          </p:cNvSpPr>
          <p:nvPr>
            <p:ph type="dt" sz="half" idx="10"/>
          </p:nvPr>
        </p:nvSpPr>
        <p:spPr/>
        <p:txBody>
          <a:bodyPr/>
          <a:lstStyle/>
          <a:p>
            <a:fld id="{94C740C5-2013-4EB5-99D7-530BF72D702C}" type="datetimeFigureOut">
              <a:rPr lang="en-IN" smtClean="0"/>
              <a:t>21-08-2024</a:t>
            </a:fld>
            <a:endParaRPr lang="en-IN"/>
          </a:p>
        </p:txBody>
      </p:sp>
      <p:sp>
        <p:nvSpPr>
          <p:cNvPr id="5" name="Footer Placeholder 4">
            <a:extLst>
              <a:ext uri="{FF2B5EF4-FFF2-40B4-BE49-F238E27FC236}">
                <a16:creationId xmlns:a16="http://schemas.microsoft.com/office/drawing/2014/main" id="{4CCB6E6D-9277-D476-C775-41C0D097844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8D7F94D-4758-8672-8164-BFED87553F2D}"/>
              </a:ext>
            </a:extLst>
          </p:cNvPr>
          <p:cNvSpPr>
            <a:spLocks noGrp="1"/>
          </p:cNvSpPr>
          <p:nvPr>
            <p:ph type="sldNum" sz="quarter" idx="12"/>
          </p:nvPr>
        </p:nvSpPr>
        <p:spPr/>
        <p:txBody>
          <a:bodyPr/>
          <a:lstStyle/>
          <a:p>
            <a:fld id="{041D069A-36E0-42ED-B987-FEDA04F900F5}" type="slidenum">
              <a:rPr lang="en-IN" smtClean="0"/>
              <a:t>‹#›</a:t>
            </a:fld>
            <a:endParaRPr lang="en-IN"/>
          </a:p>
        </p:txBody>
      </p:sp>
    </p:spTree>
    <p:extLst>
      <p:ext uri="{BB962C8B-B14F-4D97-AF65-F5344CB8AC3E}">
        <p14:creationId xmlns:p14="http://schemas.microsoft.com/office/powerpoint/2010/main" val="190526448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F9959-22AC-4D79-D771-9414296D0A7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2951E20-8F81-23CB-2FA3-CCA852C4984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8744E4-875D-62D9-D956-DC4F61E6E922}"/>
              </a:ext>
            </a:extLst>
          </p:cNvPr>
          <p:cNvSpPr>
            <a:spLocks noGrp="1"/>
          </p:cNvSpPr>
          <p:nvPr>
            <p:ph type="dt" sz="half" idx="10"/>
          </p:nvPr>
        </p:nvSpPr>
        <p:spPr/>
        <p:txBody>
          <a:bodyPr/>
          <a:lstStyle/>
          <a:p>
            <a:fld id="{94C740C5-2013-4EB5-99D7-530BF72D702C}" type="datetimeFigureOut">
              <a:rPr lang="en-IN" smtClean="0"/>
              <a:t>21-08-2024</a:t>
            </a:fld>
            <a:endParaRPr lang="en-IN"/>
          </a:p>
        </p:txBody>
      </p:sp>
      <p:sp>
        <p:nvSpPr>
          <p:cNvPr id="5" name="Footer Placeholder 4">
            <a:extLst>
              <a:ext uri="{FF2B5EF4-FFF2-40B4-BE49-F238E27FC236}">
                <a16:creationId xmlns:a16="http://schemas.microsoft.com/office/drawing/2014/main" id="{3DDEDBA7-63AA-E6FE-75D1-CBC603CCB00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3604C04-52D4-2555-8616-26F710F9ABED}"/>
              </a:ext>
            </a:extLst>
          </p:cNvPr>
          <p:cNvSpPr>
            <a:spLocks noGrp="1"/>
          </p:cNvSpPr>
          <p:nvPr>
            <p:ph type="sldNum" sz="quarter" idx="12"/>
          </p:nvPr>
        </p:nvSpPr>
        <p:spPr/>
        <p:txBody>
          <a:bodyPr/>
          <a:lstStyle/>
          <a:p>
            <a:fld id="{041D069A-36E0-42ED-B987-FEDA04F900F5}" type="slidenum">
              <a:rPr lang="en-IN" smtClean="0"/>
              <a:t>‹#›</a:t>
            </a:fld>
            <a:endParaRPr lang="en-IN"/>
          </a:p>
        </p:txBody>
      </p:sp>
    </p:spTree>
    <p:extLst>
      <p:ext uri="{BB962C8B-B14F-4D97-AF65-F5344CB8AC3E}">
        <p14:creationId xmlns:p14="http://schemas.microsoft.com/office/powerpoint/2010/main" val="5738358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CE238-8E95-DD03-CB07-B24268EB726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11C4648-FF64-A66E-847F-B2E893C554F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39E6862-7DED-E4DF-1A5E-3423A22E9BB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BC7E871-ECA1-192C-32B8-6D9B16B76441}"/>
              </a:ext>
            </a:extLst>
          </p:cNvPr>
          <p:cNvSpPr>
            <a:spLocks noGrp="1"/>
          </p:cNvSpPr>
          <p:nvPr>
            <p:ph type="dt" sz="half" idx="10"/>
          </p:nvPr>
        </p:nvSpPr>
        <p:spPr/>
        <p:txBody>
          <a:bodyPr/>
          <a:lstStyle/>
          <a:p>
            <a:fld id="{94C740C5-2013-4EB5-99D7-530BF72D702C}" type="datetimeFigureOut">
              <a:rPr lang="en-IN" smtClean="0"/>
              <a:t>21-08-2024</a:t>
            </a:fld>
            <a:endParaRPr lang="en-IN"/>
          </a:p>
        </p:txBody>
      </p:sp>
      <p:sp>
        <p:nvSpPr>
          <p:cNvPr id="6" name="Footer Placeholder 5">
            <a:extLst>
              <a:ext uri="{FF2B5EF4-FFF2-40B4-BE49-F238E27FC236}">
                <a16:creationId xmlns:a16="http://schemas.microsoft.com/office/drawing/2014/main" id="{F00F65C8-5703-8064-1F64-2FDD4AAFD3A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21CEE43-7604-1E38-0928-7CF86F721127}"/>
              </a:ext>
            </a:extLst>
          </p:cNvPr>
          <p:cNvSpPr>
            <a:spLocks noGrp="1"/>
          </p:cNvSpPr>
          <p:nvPr>
            <p:ph type="sldNum" sz="quarter" idx="12"/>
          </p:nvPr>
        </p:nvSpPr>
        <p:spPr/>
        <p:txBody>
          <a:bodyPr/>
          <a:lstStyle/>
          <a:p>
            <a:fld id="{041D069A-36E0-42ED-B987-FEDA04F900F5}" type="slidenum">
              <a:rPr lang="en-IN" smtClean="0"/>
              <a:t>‹#›</a:t>
            </a:fld>
            <a:endParaRPr lang="en-IN"/>
          </a:p>
        </p:txBody>
      </p:sp>
    </p:spTree>
    <p:extLst>
      <p:ext uri="{BB962C8B-B14F-4D97-AF65-F5344CB8AC3E}">
        <p14:creationId xmlns:p14="http://schemas.microsoft.com/office/powerpoint/2010/main" val="119282117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0CE1F-34E6-9624-5925-4648B9B5A37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5674692-C59D-E8F9-97AA-C50A3BD86C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0348C31-0A5B-B599-3F50-7364E21FE79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447B4C4-DC39-6B6C-12C7-82BA43636AD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8D0861A-860F-8CD5-3BBB-E722338A4EE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A342E74-60A4-0AA9-DB09-1FF776C42A15}"/>
              </a:ext>
            </a:extLst>
          </p:cNvPr>
          <p:cNvSpPr>
            <a:spLocks noGrp="1"/>
          </p:cNvSpPr>
          <p:nvPr>
            <p:ph type="dt" sz="half" idx="10"/>
          </p:nvPr>
        </p:nvSpPr>
        <p:spPr/>
        <p:txBody>
          <a:bodyPr/>
          <a:lstStyle/>
          <a:p>
            <a:fld id="{94C740C5-2013-4EB5-99D7-530BF72D702C}" type="datetimeFigureOut">
              <a:rPr lang="en-IN" smtClean="0"/>
              <a:t>21-08-2024</a:t>
            </a:fld>
            <a:endParaRPr lang="en-IN"/>
          </a:p>
        </p:txBody>
      </p:sp>
      <p:sp>
        <p:nvSpPr>
          <p:cNvPr id="8" name="Footer Placeholder 7">
            <a:extLst>
              <a:ext uri="{FF2B5EF4-FFF2-40B4-BE49-F238E27FC236}">
                <a16:creationId xmlns:a16="http://schemas.microsoft.com/office/drawing/2014/main" id="{AC640D9C-623C-3A97-FA4D-5F62823CD95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65DD5CC3-5C3B-08F7-0C22-4EFA157B3E70}"/>
              </a:ext>
            </a:extLst>
          </p:cNvPr>
          <p:cNvSpPr>
            <a:spLocks noGrp="1"/>
          </p:cNvSpPr>
          <p:nvPr>
            <p:ph type="sldNum" sz="quarter" idx="12"/>
          </p:nvPr>
        </p:nvSpPr>
        <p:spPr/>
        <p:txBody>
          <a:bodyPr/>
          <a:lstStyle/>
          <a:p>
            <a:fld id="{041D069A-36E0-42ED-B987-FEDA04F900F5}" type="slidenum">
              <a:rPr lang="en-IN" smtClean="0"/>
              <a:t>‹#›</a:t>
            </a:fld>
            <a:endParaRPr lang="en-IN"/>
          </a:p>
        </p:txBody>
      </p:sp>
    </p:spTree>
    <p:extLst>
      <p:ext uri="{BB962C8B-B14F-4D97-AF65-F5344CB8AC3E}">
        <p14:creationId xmlns:p14="http://schemas.microsoft.com/office/powerpoint/2010/main" val="158376005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F901A-89DC-E674-8959-CDFE1F08C67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EB00512-D714-4979-4DFA-A259B0D0F3B3}"/>
              </a:ext>
            </a:extLst>
          </p:cNvPr>
          <p:cNvSpPr>
            <a:spLocks noGrp="1"/>
          </p:cNvSpPr>
          <p:nvPr>
            <p:ph type="dt" sz="half" idx="10"/>
          </p:nvPr>
        </p:nvSpPr>
        <p:spPr/>
        <p:txBody>
          <a:bodyPr/>
          <a:lstStyle/>
          <a:p>
            <a:fld id="{94C740C5-2013-4EB5-99D7-530BF72D702C}" type="datetimeFigureOut">
              <a:rPr lang="en-IN" smtClean="0"/>
              <a:t>21-08-2024</a:t>
            </a:fld>
            <a:endParaRPr lang="en-IN"/>
          </a:p>
        </p:txBody>
      </p:sp>
      <p:sp>
        <p:nvSpPr>
          <p:cNvPr id="4" name="Footer Placeholder 3">
            <a:extLst>
              <a:ext uri="{FF2B5EF4-FFF2-40B4-BE49-F238E27FC236}">
                <a16:creationId xmlns:a16="http://schemas.microsoft.com/office/drawing/2014/main" id="{A00DA0F9-4426-08A2-F77E-20AAA8A0425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4A15E5E-F1FF-F833-7BA3-6C9C96D3147B}"/>
              </a:ext>
            </a:extLst>
          </p:cNvPr>
          <p:cNvSpPr>
            <a:spLocks noGrp="1"/>
          </p:cNvSpPr>
          <p:nvPr>
            <p:ph type="sldNum" sz="quarter" idx="12"/>
          </p:nvPr>
        </p:nvSpPr>
        <p:spPr/>
        <p:txBody>
          <a:bodyPr/>
          <a:lstStyle/>
          <a:p>
            <a:fld id="{041D069A-36E0-42ED-B987-FEDA04F900F5}" type="slidenum">
              <a:rPr lang="en-IN" smtClean="0"/>
              <a:t>‹#›</a:t>
            </a:fld>
            <a:endParaRPr lang="en-IN"/>
          </a:p>
        </p:txBody>
      </p:sp>
    </p:spTree>
    <p:extLst>
      <p:ext uri="{BB962C8B-B14F-4D97-AF65-F5344CB8AC3E}">
        <p14:creationId xmlns:p14="http://schemas.microsoft.com/office/powerpoint/2010/main" val="161038896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315179-D5CC-2C37-AC84-E7FEF38C0488}"/>
              </a:ext>
            </a:extLst>
          </p:cNvPr>
          <p:cNvSpPr>
            <a:spLocks noGrp="1"/>
          </p:cNvSpPr>
          <p:nvPr>
            <p:ph type="dt" sz="half" idx="10"/>
          </p:nvPr>
        </p:nvSpPr>
        <p:spPr/>
        <p:txBody>
          <a:bodyPr/>
          <a:lstStyle/>
          <a:p>
            <a:fld id="{94C740C5-2013-4EB5-99D7-530BF72D702C}" type="datetimeFigureOut">
              <a:rPr lang="en-IN" smtClean="0"/>
              <a:t>21-08-2024</a:t>
            </a:fld>
            <a:endParaRPr lang="en-IN"/>
          </a:p>
        </p:txBody>
      </p:sp>
      <p:sp>
        <p:nvSpPr>
          <p:cNvPr id="3" name="Footer Placeholder 2">
            <a:extLst>
              <a:ext uri="{FF2B5EF4-FFF2-40B4-BE49-F238E27FC236}">
                <a16:creationId xmlns:a16="http://schemas.microsoft.com/office/drawing/2014/main" id="{0B45473B-B76D-A31B-BE37-5FEF6EF1A37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935046A-6D2B-5503-F8E9-D7CB1DCA4AAA}"/>
              </a:ext>
            </a:extLst>
          </p:cNvPr>
          <p:cNvSpPr>
            <a:spLocks noGrp="1"/>
          </p:cNvSpPr>
          <p:nvPr>
            <p:ph type="sldNum" sz="quarter" idx="12"/>
          </p:nvPr>
        </p:nvSpPr>
        <p:spPr/>
        <p:txBody>
          <a:bodyPr/>
          <a:lstStyle/>
          <a:p>
            <a:fld id="{041D069A-36E0-42ED-B987-FEDA04F900F5}" type="slidenum">
              <a:rPr lang="en-IN" smtClean="0"/>
              <a:t>‹#›</a:t>
            </a:fld>
            <a:endParaRPr lang="en-IN"/>
          </a:p>
        </p:txBody>
      </p:sp>
    </p:spTree>
    <p:extLst>
      <p:ext uri="{BB962C8B-B14F-4D97-AF65-F5344CB8AC3E}">
        <p14:creationId xmlns:p14="http://schemas.microsoft.com/office/powerpoint/2010/main" val="2083092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6FC8D-CEF1-28A2-2818-07F6DF4C732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1DD95D3-988E-192D-CC6D-56638AA9EDD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1E9D87-3100-CF72-D428-77E0910F0887}"/>
              </a:ext>
            </a:extLst>
          </p:cNvPr>
          <p:cNvSpPr>
            <a:spLocks noGrp="1"/>
          </p:cNvSpPr>
          <p:nvPr>
            <p:ph type="dt" sz="half" idx="10"/>
          </p:nvPr>
        </p:nvSpPr>
        <p:spPr/>
        <p:txBody>
          <a:bodyPr/>
          <a:lstStyle/>
          <a:p>
            <a:fld id="{2032C614-EC6D-4CA5-A694-C4A38867AC9D}" type="datetimeFigureOut">
              <a:rPr lang="en-IN" smtClean="0"/>
              <a:t>21-08-2024</a:t>
            </a:fld>
            <a:endParaRPr lang="en-IN"/>
          </a:p>
        </p:txBody>
      </p:sp>
      <p:sp>
        <p:nvSpPr>
          <p:cNvPr id="5" name="Footer Placeholder 4">
            <a:extLst>
              <a:ext uri="{FF2B5EF4-FFF2-40B4-BE49-F238E27FC236}">
                <a16:creationId xmlns:a16="http://schemas.microsoft.com/office/drawing/2014/main" id="{1DA0334F-C80E-E7DD-DC7B-FC477A8C3C8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BCA144B-85BE-339E-80DE-85DACA1C9072}"/>
              </a:ext>
            </a:extLst>
          </p:cNvPr>
          <p:cNvSpPr>
            <a:spLocks noGrp="1"/>
          </p:cNvSpPr>
          <p:nvPr>
            <p:ph type="sldNum" sz="quarter" idx="12"/>
          </p:nvPr>
        </p:nvSpPr>
        <p:spPr/>
        <p:txBody>
          <a:bodyPr/>
          <a:lstStyle/>
          <a:p>
            <a:fld id="{9FADC39B-A004-4D83-80FA-D9AE4DDB3089}" type="slidenum">
              <a:rPr lang="en-IN" smtClean="0"/>
              <a:t>‹#›</a:t>
            </a:fld>
            <a:endParaRPr lang="en-IN"/>
          </a:p>
        </p:txBody>
      </p:sp>
    </p:spTree>
    <p:extLst>
      <p:ext uri="{BB962C8B-B14F-4D97-AF65-F5344CB8AC3E}">
        <p14:creationId xmlns:p14="http://schemas.microsoft.com/office/powerpoint/2010/main" val="244155835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11FF6-BF81-73E0-D0FA-D82F4B2A36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B8D447C-188B-3E75-8B34-9A9BC54583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76A127D-74C4-F57D-9F2A-B089A5A794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10F1471-8463-887D-8EF3-677A17F26879}"/>
              </a:ext>
            </a:extLst>
          </p:cNvPr>
          <p:cNvSpPr>
            <a:spLocks noGrp="1"/>
          </p:cNvSpPr>
          <p:nvPr>
            <p:ph type="dt" sz="half" idx="10"/>
          </p:nvPr>
        </p:nvSpPr>
        <p:spPr/>
        <p:txBody>
          <a:bodyPr/>
          <a:lstStyle/>
          <a:p>
            <a:fld id="{94C740C5-2013-4EB5-99D7-530BF72D702C}" type="datetimeFigureOut">
              <a:rPr lang="en-IN" smtClean="0"/>
              <a:t>21-08-2024</a:t>
            </a:fld>
            <a:endParaRPr lang="en-IN"/>
          </a:p>
        </p:txBody>
      </p:sp>
      <p:sp>
        <p:nvSpPr>
          <p:cNvPr id="6" name="Footer Placeholder 5">
            <a:extLst>
              <a:ext uri="{FF2B5EF4-FFF2-40B4-BE49-F238E27FC236}">
                <a16:creationId xmlns:a16="http://schemas.microsoft.com/office/drawing/2014/main" id="{927265A4-507B-E43D-860A-B575EBF6953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981AB23-959D-5AD1-891C-10BD86CED44B}"/>
              </a:ext>
            </a:extLst>
          </p:cNvPr>
          <p:cNvSpPr>
            <a:spLocks noGrp="1"/>
          </p:cNvSpPr>
          <p:nvPr>
            <p:ph type="sldNum" sz="quarter" idx="12"/>
          </p:nvPr>
        </p:nvSpPr>
        <p:spPr/>
        <p:txBody>
          <a:bodyPr/>
          <a:lstStyle/>
          <a:p>
            <a:fld id="{041D069A-36E0-42ED-B987-FEDA04F900F5}" type="slidenum">
              <a:rPr lang="en-IN" smtClean="0"/>
              <a:t>‹#›</a:t>
            </a:fld>
            <a:endParaRPr lang="en-IN"/>
          </a:p>
        </p:txBody>
      </p:sp>
    </p:spTree>
    <p:extLst>
      <p:ext uri="{BB962C8B-B14F-4D97-AF65-F5344CB8AC3E}">
        <p14:creationId xmlns:p14="http://schemas.microsoft.com/office/powerpoint/2010/main" val="380033744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E3B84-3B65-79C4-5D13-9EE059FD41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B5ADC02-61F1-D441-E7C3-C55FB0C6F6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EB5FE7A-37DD-3C6A-13F6-2EA858EE9F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E0356BC-F86E-FDAA-A9A7-E1AAC361F758}"/>
              </a:ext>
            </a:extLst>
          </p:cNvPr>
          <p:cNvSpPr>
            <a:spLocks noGrp="1"/>
          </p:cNvSpPr>
          <p:nvPr>
            <p:ph type="dt" sz="half" idx="10"/>
          </p:nvPr>
        </p:nvSpPr>
        <p:spPr/>
        <p:txBody>
          <a:bodyPr/>
          <a:lstStyle/>
          <a:p>
            <a:fld id="{94C740C5-2013-4EB5-99D7-530BF72D702C}" type="datetimeFigureOut">
              <a:rPr lang="en-IN" smtClean="0"/>
              <a:t>21-08-2024</a:t>
            </a:fld>
            <a:endParaRPr lang="en-IN"/>
          </a:p>
        </p:txBody>
      </p:sp>
      <p:sp>
        <p:nvSpPr>
          <p:cNvPr id="6" name="Footer Placeholder 5">
            <a:extLst>
              <a:ext uri="{FF2B5EF4-FFF2-40B4-BE49-F238E27FC236}">
                <a16:creationId xmlns:a16="http://schemas.microsoft.com/office/drawing/2014/main" id="{30E71886-CDB2-DECA-6A50-0A0E683BE76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2762848-284B-771C-1657-008A12AF812D}"/>
              </a:ext>
            </a:extLst>
          </p:cNvPr>
          <p:cNvSpPr>
            <a:spLocks noGrp="1"/>
          </p:cNvSpPr>
          <p:nvPr>
            <p:ph type="sldNum" sz="quarter" idx="12"/>
          </p:nvPr>
        </p:nvSpPr>
        <p:spPr/>
        <p:txBody>
          <a:bodyPr/>
          <a:lstStyle/>
          <a:p>
            <a:fld id="{041D069A-36E0-42ED-B987-FEDA04F900F5}" type="slidenum">
              <a:rPr lang="en-IN" smtClean="0"/>
              <a:t>‹#›</a:t>
            </a:fld>
            <a:endParaRPr lang="en-IN"/>
          </a:p>
        </p:txBody>
      </p:sp>
    </p:spTree>
    <p:extLst>
      <p:ext uri="{BB962C8B-B14F-4D97-AF65-F5344CB8AC3E}">
        <p14:creationId xmlns:p14="http://schemas.microsoft.com/office/powerpoint/2010/main" val="66972454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BE1D9-7DFF-B700-205A-E5F3BAE5117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CC4BC38-8830-68C8-E4D9-0E06B33DDA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8FA6D29-6F46-A068-091E-B808806DA39C}"/>
              </a:ext>
            </a:extLst>
          </p:cNvPr>
          <p:cNvSpPr>
            <a:spLocks noGrp="1"/>
          </p:cNvSpPr>
          <p:nvPr>
            <p:ph type="dt" sz="half" idx="10"/>
          </p:nvPr>
        </p:nvSpPr>
        <p:spPr/>
        <p:txBody>
          <a:bodyPr/>
          <a:lstStyle/>
          <a:p>
            <a:fld id="{94C740C5-2013-4EB5-99D7-530BF72D702C}" type="datetimeFigureOut">
              <a:rPr lang="en-IN" smtClean="0"/>
              <a:t>21-08-2024</a:t>
            </a:fld>
            <a:endParaRPr lang="en-IN"/>
          </a:p>
        </p:txBody>
      </p:sp>
      <p:sp>
        <p:nvSpPr>
          <p:cNvPr id="5" name="Footer Placeholder 4">
            <a:extLst>
              <a:ext uri="{FF2B5EF4-FFF2-40B4-BE49-F238E27FC236}">
                <a16:creationId xmlns:a16="http://schemas.microsoft.com/office/drawing/2014/main" id="{B4745DAB-E3E1-9DE1-8250-46DE328392E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5449793-C72F-7AFC-3042-4EA7B5D7EE0F}"/>
              </a:ext>
            </a:extLst>
          </p:cNvPr>
          <p:cNvSpPr>
            <a:spLocks noGrp="1"/>
          </p:cNvSpPr>
          <p:nvPr>
            <p:ph type="sldNum" sz="quarter" idx="12"/>
          </p:nvPr>
        </p:nvSpPr>
        <p:spPr/>
        <p:txBody>
          <a:bodyPr/>
          <a:lstStyle/>
          <a:p>
            <a:fld id="{041D069A-36E0-42ED-B987-FEDA04F900F5}" type="slidenum">
              <a:rPr lang="en-IN" smtClean="0"/>
              <a:t>‹#›</a:t>
            </a:fld>
            <a:endParaRPr lang="en-IN"/>
          </a:p>
        </p:txBody>
      </p:sp>
    </p:spTree>
    <p:extLst>
      <p:ext uri="{BB962C8B-B14F-4D97-AF65-F5344CB8AC3E}">
        <p14:creationId xmlns:p14="http://schemas.microsoft.com/office/powerpoint/2010/main" val="212768398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EF8CF1-5987-A042-F397-C7EA1E0B496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50B7028-758C-A81A-9552-9B18074A052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D4F0557-7BE3-9F74-D207-F28FAC95AB26}"/>
              </a:ext>
            </a:extLst>
          </p:cNvPr>
          <p:cNvSpPr>
            <a:spLocks noGrp="1"/>
          </p:cNvSpPr>
          <p:nvPr>
            <p:ph type="dt" sz="half" idx="10"/>
          </p:nvPr>
        </p:nvSpPr>
        <p:spPr/>
        <p:txBody>
          <a:bodyPr/>
          <a:lstStyle/>
          <a:p>
            <a:fld id="{94C740C5-2013-4EB5-99D7-530BF72D702C}" type="datetimeFigureOut">
              <a:rPr lang="en-IN" smtClean="0"/>
              <a:t>21-08-2024</a:t>
            </a:fld>
            <a:endParaRPr lang="en-IN"/>
          </a:p>
        </p:txBody>
      </p:sp>
      <p:sp>
        <p:nvSpPr>
          <p:cNvPr id="5" name="Footer Placeholder 4">
            <a:extLst>
              <a:ext uri="{FF2B5EF4-FFF2-40B4-BE49-F238E27FC236}">
                <a16:creationId xmlns:a16="http://schemas.microsoft.com/office/drawing/2014/main" id="{6F31A000-5CD0-27D3-7D40-4309AA6A8BE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6834EC5-5882-79FD-E60E-23620B5B2BCE}"/>
              </a:ext>
            </a:extLst>
          </p:cNvPr>
          <p:cNvSpPr>
            <a:spLocks noGrp="1"/>
          </p:cNvSpPr>
          <p:nvPr>
            <p:ph type="sldNum" sz="quarter" idx="12"/>
          </p:nvPr>
        </p:nvSpPr>
        <p:spPr/>
        <p:txBody>
          <a:bodyPr/>
          <a:lstStyle/>
          <a:p>
            <a:fld id="{041D069A-36E0-42ED-B987-FEDA04F900F5}" type="slidenum">
              <a:rPr lang="en-IN" smtClean="0"/>
              <a:t>‹#›</a:t>
            </a:fld>
            <a:endParaRPr lang="en-IN"/>
          </a:p>
        </p:txBody>
      </p:sp>
    </p:spTree>
    <p:extLst>
      <p:ext uri="{BB962C8B-B14F-4D97-AF65-F5344CB8AC3E}">
        <p14:creationId xmlns:p14="http://schemas.microsoft.com/office/powerpoint/2010/main" val="111129812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EA6976-821B-F7AC-9B05-D11F2A6461B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A6B5B4C-1FFA-060A-DA29-13C4A5C19A9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E30B1CF-4AE0-FFEB-D60B-A7266E4B534F}"/>
              </a:ext>
            </a:extLst>
          </p:cNvPr>
          <p:cNvSpPr>
            <a:spLocks noGrp="1"/>
          </p:cNvSpPr>
          <p:nvPr>
            <p:ph type="dt" sz="half" idx="10"/>
          </p:nvPr>
        </p:nvSpPr>
        <p:spPr/>
        <p:txBody>
          <a:bodyPr/>
          <a:lstStyle/>
          <a:p>
            <a:fld id="{A9BE7B86-2D60-40B6-BB7C-4BAB1E107A7E}" type="datetimeFigureOut">
              <a:rPr lang="en-IN" smtClean="0"/>
              <a:t>21-08-2024</a:t>
            </a:fld>
            <a:endParaRPr lang="en-IN"/>
          </a:p>
        </p:txBody>
      </p:sp>
      <p:sp>
        <p:nvSpPr>
          <p:cNvPr id="5" name="Footer Placeholder 4">
            <a:extLst>
              <a:ext uri="{FF2B5EF4-FFF2-40B4-BE49-F238E27FC236}">
                <a16:creationId xmlns:a16="http://schemas.microsoft.com/office/drawing/2014/main" id="{9731460A-7109-BB4B-6954-079B2E163AA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4E65F85-1CE0-0352-6607-15744055F849}"/>
              </a:ext>
            </a:extLst>
          </p:cNvPr>
          <p:cNvSpPr>
            <a:spLocks noGrp="1"/>
          </p:cNvSpPr>
          <p:nvPr>
            <p:ph type="sldNum" sz="quarter" idx="12"/>
          </p:nvPr>
        </p:nvSpPr>
        <p:spPr/>
        <p:txBody>
          <a:bodyPr/>
          <a:lstStyle/>
          <a:p>
            <a:fld id="{1F9151D8-D89D-4413-8A0A-ACB27B4D3122}" type="slidenum">
              <a:rPr lang="en-IN" smtClean="0"/>
              <a:t>‹#›</a:t>
            </a:fld>
            <a:endParaRPr lang="en-IN"/>
          </a:p>
        </p:txBody>
      </p:sp>
    </p:spTree>
    <p:extLst>
      <p:ext uri="{BB962C8B-B14F-4D97-AF65-F5344CB8AC3E}">
        <p14:creationId xmlns:p14="http://schemas.microsoft.com/office/powerpoint/2010/main" val="186434748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B1E25-29D4-5D4A-A055-7DEF79435D1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F604F65-EF98-4407-3E20-AB1F6A8C859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1D1F0BA-465C-754A-9D39-00080ED1FBAE}"/>
              </a:ext>
            </a:extLst>
          </p:cNvPr>
          <p:cNvSpPr>
            <a:spLocks noGrp="1"/>
          </p:cNvSpPr>
          <p:nvPr>
            <p:ph type="dt" sz="half" idx="10"/>
          </p:nvPr>
        </p:nvSpPr>
        <p:spPr/>
        <p:txBody>
          <a:bodyPr/>
          <a:lstStyle/>
          <a:p>
            <a:fld id="{A9BE7B86-2D60-40B6-BB7C-4BAB1E107A7E}" type="datetimeFigureOut">
              <a:rPr lang="en-IN" smtClean="0"/>
              <a:t>21-08-2024</a:t>
            </a:fld>
            <a:endParaRPr lang="en-IN"/>
          </a:p>
        </p:txBody>
      </p:sp>
      <p:sp>
        <p:nvSpPr>
          <p:cNvPr id="5" name="Footer Placeholder 4">
            <a:extLst>
              <a:ext uri="{FF2B5EF4-FFF2-40B4-BE49-F238E27FC236}">
                <a16:creationId xmlns:a16="http://schemas.microsoft.com/office/drawing/2014/main" id="{E2E1337C-D57B-8B24-0B3D-314BE249022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B58F523-42B5-637E-2D12-E5A0E8633A6F}"/>
              </a:ext>
            </a:extLst>
          </p:cNvPr>
          <p:cNvSpPr>
            <a:spLocks noGrp="1"/>
          </p:cNvSpPr>
          <p:nvPr>
            <p:ph type="sldNum" sz="quarter" idx="12"/>
          </p:nvPr>
        </p:nvSpPr>
        <p:spPr/>
        <p:txBody>
          <a:bodyPr/>
          <a:lstStyle/>
          <a:p>
            <a:fld id="{1F9151D8-D89D-4413-8A0A-ACB27B4D3122}" type="slidenum">
              <a:rPr lang="en-IN" smtClean="0"/>
              <a:t>‹#›</a:t>
            </a:fld>
            <a:endParaRPr lang="en-IN"/>
          </a:p>
        </p:txBody>
      </p:sp>
    </p:spTree>
    <p:extLst>
      <p:ext uri="{BB962C8B-B14F-4D97-AF65-F5344CB8AC3E}">
        <p14:creationId xmlns:p14="http://schemas.microsoft.com/office/powerpoint/2010/main" val="294017115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C2D92-90FD-13AE-4D9B-30305CCB43D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F4E8B50-65A0-B2C5-9BC2-88030C14EC8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6B5A7A8-7857-DE8F-E782-0B42AEB0C038}"/>
              </a:ext>
            </a:extLst>
          </p:cNvPr>
          <p:cNvSpPr>
            <a:spLocks noGrp="1"/>
          </p:cNvSpPr>
          <p:nvPr>
            <p:ph type="dt" sz="half" idx="10"/>
          </p:nvPr>
        </p:nvSpPr>
        <p:spPr/>
        <p:txBody>
          <a:bodyPr/>
          <a:lstStyle/>
          <a:p>
            <a:fld id="{A9BE7B86-2D60-40B6-BB7C-4BAB1E107A7E}" type="datetimeFigureOut">
              <a:rPr lang="en-IN" smtClean="0"/>
              <a:t>21-08-2024</a:t>
            </a:fld>
            <a:endParaRPr lang="en-IN"/>
          </a:p>
        </p:txBody>
      </p:sp>
      <p:sp>
        <p:nvSpPr>
          <p:cNvPr id="5" name="Footer Placeholder 4">
            <a:extLst>
              <a:ext uri="{FF2B5EF4-FFF2-40B4-BE49-F238E27FC236}">
                <a16:creationId xmlns:a16="http://schemas.microsoft.com/office/drawing/2014/main" id="{2FC19967-0720-F854-7229-B5F66F81639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23E55A0-4D1A-AFC9-1862-EF3A6C59771A}"/>
              </a:ext>
            </a:extLst>
          </p:cNvPr>
          <p:cNvSpPr>
            <a:spLocks noGrp="1"/>
          </p:cNvSpPr>
          <p:nvPr>
            <p:ph type="sldNum" sz="quarter" idx="12"/>
          </p:nvPr>
        </p:nvSpPr>
        <p:spPr/>
        <p:txBody>
          <a:bodyPr/>
          <a:lstStyle/>
          <a:p>
            <a:fld id="{1F9151D8-D89D-4413-8A0A-ACB27B4D3122}" type="slidenum">
              <a:rPr lang="en-IN" smtClean="0"/>
              <a:t>‹#›</a:t>
            </a:fld>
            <a:endParaRPr lang="en-IN"/>
          </a:p>
        </p:txBody>
      </p:sp>
    </p:spTree>
    <p:extLst>
      <p:ext uri="{BB962C8B-B14F-4D97-AF65-F5344CB8AC3E}">
        <p14:creationId xmlns:p14="http://schemas.microsoft.com/office/powerpoint/2010/main" val="175865712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2A037-DB82-5B6C-3DAC-7864B9E2578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10CAD5C-8FDF-C776-FEC2-389C79AB365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63A0B98-1E7E-E21C-5C88-82427F716A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6107755-3764-CCE7-9B2D-9D3B79B31BCD}"/>
              </a:ext>
            </a:extLst>
          </p:cNvPr>
          <p:cNvSpPr>
            <a:spLocks noGrp="1"/>
          </p:cNvSpPr>
          <p:nvPr>
            <p:ph type="dt" sz="half" idx="10"/>
          </p:nvPr>
        </p:nvSpPr>
        <p:spPr/>
        <p:txBody>
          <a:bodyPr/>
          <a:lstStyle/>
          <a:p>
            <a:fld id="{A9BE7B86-2D60-40B6-BB7C-4BAB1E107A7E}" type="datetimeFigureOut">
              <a:rPr lang="en-IN" smtClean="0"/>
              <a:t>21-08-2024</a:t>
            </a:fld>
            <a:endParaRPr lang="en-IN"/>
          </a:p>
        </p:txBody>
      </p:sp>
      <p:sp>
        <p:nvSpPr>
          <p:cNvPr id="6" name="Footer Placeholder 5">
            <a:extLst>
              <a:ext uri="{FF2B5EF4-FFF2-40B4-BE49-F238E27FC236}">
                <a16:creationId xmlns:a16="http://schemas.microsoft.com/office/drawing/2014/main" id="{8D5A177A-0851-3EFD-684B-64689E735FB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2D739F5-419E-D047-D667-F6CC93C37687}"/>
              </a:ext>
            </a:extLst>
          </p:cNvPr>
          <p:cNvSpPr>
            <a:spLocks noGrp="1"/>
          </p:cNvSpPr>
          <p:nvPr>
            <p:ph type="sldNum" sz="quarter" idx="12"/>
          </p:nvPr>
        </p:nvSpPr>
        <p:spPr/>
        <p:txBody>
          <a:bodyPr/>
          <a:lstStyle/>
          <a:p>
            <a:fld id="{1F9151D8-D89D-4413-8A0A-ACB27B4D3122}" type="slidenum">
              <a:rPr lang="en-IN" smtClean="0"/>
              <a:t>‹#›</a:t>
            </a:fld>
            <a:endParaRPr lang="en-IN"/>
          </a:p>
        </p:txBody>
      </p:sp>
    </p:spTree>
    <p:extLst>
      <p:ext uri="{BB962C8B-B14F-4D97-AF65-F5344CB8AC3E}">
        <p14:creationId xmlns:p14="http://schemas.microsoft.com/office/powerpoint/2010/main" val="103010772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BB26AD-1F5D-FCFD-D798-59B94834E2DB}"/>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08CC1CB-D9DF-B54C-DAEF-25BF55E3BAB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E0409B-D797-2CDE-EB0E-4EDAE0DBA80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5B5E090-745D-7863-0D30-CAA79938DDF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9A28924-2EC9-0FD2-4BEB-CE045138F2B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6F35B85-31BE-3258-DA73-E9E8ABF7B033}"/>
              </a:ext>
            </a:extLst>
          </p:cNvPr>
          <p:cNvSpPr>
            <a:spLocks noGrp="1"/>
          </p:cNvSpPr>
          <p:nvPr>
            <p:ph type="dt" sz="half" idx="10"/>
          </p:nvPr>
        </p:nvSpPr>
        <p:spPr/>
        <p:txBody>
          <a:bodyPr/>
          <a:lstStyle/>
          <a:p>
            <a:fld id="{A9BE7B86-2D60-40B6-BB7C-4BAB1E107A7E}" type="datetimeFigureOut">
              <a:rPr lang="en-IN" smtClean="0"/>
              <a:t>21-08-2024</a:t>
            </a:fld>
            <a:endParaRPr lang="en-IN"/>
          </a:p>
        </p:txBody>
      </p:sp>
      <p:sp>
        <p:nvSpPr>
          <p:cNvPr id="8" name="Footer Placeholder 7">
            <a:extLst>
              <a:ext uri="{FF2B5EF4-FFF2-40B4-BE49-F238E27FC236}">
                <a16:creationId xmlns:a16="http://schemas.microsoft.com/office/drawing/2014/main" id="{544F218C-0261-B302-6651-80E3D2D9715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E017330-C2A5-D876-9612-2D8C3EDBD79A}"/>
              </a:ext>
            </a:extLst>
          </p:cNvPr>
          <p:cNvSpPr>
            <a:spLocks noGrp="1"/>
          </p:cNvSpPr>
          <p:nvPr>
            <p:ph type="sldNum" sz="quarter" idx="12"/>
          </p:nvPr>
        </p:nvSpPr>
        <p:spPr/>
        <p:txBody>
          <a:bodyPr/>
          <a:lstStyle/>
          <a:p>
            <a:fld id="{1F9151D8-D89D-4413-8A0A-ACB27B4D3122}" type="slidenum">
              <a:rPr lang="en-IN" smtClean="0"/>
              <a:t>‹#›</a:t>
            </a:fld>
            <a:endParaRPr lang="en-IN"/>
          </a:p>
        </p:txBody>
      </p:sp>
    </p:spTree>
    <p:extLst>
      <p:ext uri="{BB962C8B-B14F-4D97-AF65-F5344CB8AC3E}">
        <p14:creationId xmlns:p14="http://schemas.microsoft.com/office/powerpoint/2010/main" val="314314764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96F89-EA8A-9711-5ED6-93FE7380DEC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AA4A704-8D15-C6CD-1AD8-BC34320B77ED}"/>
              </a:ext>
            </a:extLst>
          </p:cNvPr>
          <p:cNvSpPr>
            <a:spLocks noGrp="1"/>
          </p:cNvSpPr>
          <p:nvPr>
            <p:ph type="dt" sz="half" idx="10"/>
          </p:nvPr>
        </p:nvSpPr>
        <p:spPr/>
        <p:txBody>
          <a:bodyPr/>
          <a:lstStyle/>
          <a:p>
            <a:fld id="{A9BE7B86-2D60-40B6-BB7C-4BAB1E107A7E}" type="datetimeFigureOut">
              <a:rPr lang="en-IN" smtClean="0"/>
              <a:t>21-08-2024</a:t>
            </a:fld>
            <a:endParaRPr lang="en-IN"/>
          </a:p>
        </p:txBody>
      </p:sp>
      <p:sp>
        <p:nvSpPr>
          <p:cNvPr id="4" name="Footer Placeholder 3">
            <a:extLst>
              <a:ext uri="{FF2B5EF4-FFF2-40B4-BE49-F238E27FC236}">
                <a16:creationId xmlns:a16="http://schemas.microsoft.com/office/drawing/2014/main" id="{D15A9DDD-9EE0-EBB2-0A3F-60D9E52666D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3172A3D-2C26-12E4-8447-759D391F964F}"/>
              </a:ext>
            </a:extLst>
          </p:cNvPr>
          <p:cNvSpPr>
            <a:spLocks noGrp="1"/>
          </p:cNvSpPr>
          <p:nvPr>
            <p:ph type="sldNum" sz="quarter" idx="12"/>
          </p:nvPr>
        </p:nvSpPr>
        <p:spPr/>
        <p:txBody>
          <a:bodyPr/>
          <a:lstStyle/>
          <a:p>
            <a:fld id="{1F9151D8-D89D-4413-8A0A-ACB27B4D3122}" type="slidenum">
              <a:rPr lang="en-IN" smtClean="0"/>
              <a:t>‹#›</a:t>
            </a:fld>
            <a:endParaRPr lang="en-IN"/>
          </a:p>
        </p:txBody>
      </p:sp>
    </p:spTree>
    <p:extLst>
      <p:ext uri="{BB962C8B-B14F-4D97-AF65-F5344CB8AC3E}">
        <p14:creationId xmlns:p14="http://schemas.microsoft.com/office/powerpoint/2010/main" val="23137557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D47DA-1D05-4F61-3BF6-14C0A91D932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C92E31E-2F72-158F-95C4-ABF779FEABC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96805FE-B2FE-C96F-7AE4-14DB97DB452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E261E6F-F52A-A01F-BFD5-8804A468E83A}"/>
              </a:ext>
            </a:extLst>
          </p:cNvPr>
          <p:cNvSpPr>
            <a:spLocks noGrp="1"/>
          </p:cNvSpPr>
          <p:nvPr>
            <p:ph type="dt" sz="half" idx="10"/>
          </p:nvPr>
        </p:nvSpPr>
        <p:spPr/>
        <p:txBody>
          <a:bodyPr/>
          <a:lstStyle/>
          <a:p>
            <a:fld id="{2032C614-EC6D-4CA5-A694-C4A38867AC9D}" type="datetimeFigureOut">
              <a:rPr lang="en-IN" smtClean="0"/>
              <a:t>21-08-2024</a:t>
            </a:fld>
            <a:endParaRPr lang="en-IN"/>
          </a:p>
        </p:txBody>
      </p:sp>
      <p:sp>
        <p:nvSpPr>
          <p:cNvPr id="6" name="Footer Placeholder 5">
            <a:extLst>
              <a:ext uri="{FF2B5EF4-FFF2-40B4-BE49-F238E27FC236}">
                <a16:creationId xmlns:a16="http://schemas.microsoft.com/office/drawing/2014/main" id="{53F30F8C-E0C7-2EE5-902C-280A0E36D90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6779E5D-DE96-4CB6-3331-3AAF8A46AF7B}"/>
              </a:ext>
            </a:extLst>
          </p:cNvPr>
          <p:cNvSpPr>
            <a:spLocks noGrp="1"/>
          </p:cNvSpPr>
          <p:nvPr>
            <p:ph type="sldNum" sz="quarter" idx="12"/>
          </p:nvPr>
        </p:nvSpPr>
        <p:spPr/>
        <p:txBody>
          <a:bodyPr/>
          <a:lstStyle/>
          <a:p>
            <a:fld id="{9FADC39B-A004-4D83-80FA-D9AE4DDB3089}" type="slidenum">
              <a:rPr lang="en-IN" smtClean="0"/>
              <a:t>‹#›</a:t>
            </a:fld>
            <a:endParaRPr lang="en-IN"/>
          </a:p>
        </p:txBody>
      </p:sp>
    </p:spTree>
    <p:extLst>
      <p:ext uri="{BB962C8B-B14F-4D97-AF65-F5344CB8AC3E}">
        <p14:creationId xmlns:p14="http://schemas.microsoft.com/office/powerpoint/2010/main" val="348399564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DA5193F-D2C7-5A1B-C8ED-242E2A8DE19F}"/>
              </a:ext>
            </a:extLst>
          </p:cNvPr>
          <p:cNvSpPr>
            <a:spLocks noGrp="1"/>
          </p:cNvSpPr>
          <p:nvPr>
            <p:ph type="dt" sz="half" idx="10"/>
          </p:nvPr>
        </p:nvSpPr>
        <p:spPr/>
        <p:txBody>
          <a:bodyPr/>
          <a:lstStyle/>
          <a:p>
            <a:fld id="{A9BE7B86-2D60-40B6-BB7C-4BAB1E107A7E}" type="datetimeFigureOut">
              <a:rPr lang="en-IN" smtClean="0"/>
              <a:t>21-08-2024</a:t>
            </a:fld>
            <a:endParaRPr lang="en-IN"/>
          </a:p>
        </p:txBody>
      </p:sp>
      <p:sp>
        <p:nvSpPr>
          <p:cNvPr id="3" name="Footer Placeholder 2">
            <a:extLst>
              <a:ext uri="{FF2B5EF4-FFF2-40B4-BE49-F238E27FC236}">
                <a16:creationId xmlns:a16="http://schemas.microsoft.com/office/drawing/2014/main" id="{1C76910D-2E22-176A-8CDE-D3180503F87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A6B00FB-04DC-3F92-EAB4-0CFF5B034CD3}"/>
              </a:ext>
            </a:extLst>
          </p:cNvPr>
          <p:cNvSpPr>
            <a:spLocks noGrp="1"/>
          </p:cNvSpPr>
          <p:nvPr>
            <p:ph type="sldNum" sz="quarter" idx="12"/>
          </p:nvPr>
        </p:nvSpPr>
        <p:spPr/>
        <p:txBody>
          <a:bodyPr/>
          <a:lstStyle/>
          <a:p>
            <a:fld id="{1F9151D8-D89D-4413-8A0A-ACB27B4D3122}" type="slidenum">
              <a:rPr lang="en-IN" smtClean="0"/>
              <a:t>‹#›</a:t>
            </a:fld>
            <a:endParaRPr lang="en-IN"/>
          </a:p>
        </p:txBody>
      </p:sp>
    </p:spTree>
    <p:extLst>
      <p:ext uri="{BB962C8B-B14F-4D97-AF65-F5344CB8AC3E}">
        <p14:creationId xmlns:p14="http://schemas.microsoft.com/office/powerpoint/2010/main" val="290883585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5F211-7AC0-111A-4A27-C4191BDBD5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0CD9EEE-02D2-DBA4-E465-D8E3DC091C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9D936D4-13F2-6FDE-B30D-981C40351A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FF2F32-D673-941C-1313-25F704CC1976}"/>
              </a:ext>
            </a:extLst>
          </p:cNvPr>
          <p:cNvSpPr>
            <a:spLocks noGrp="1"/>
          </p:cNvSpPr>
          <p:nvPr>
            <p:ph type="dt" sz="half" idx="10"/>
          </p:nvPr>
        </p:nvSpPr>
        <p:spPr/>
        <p:txBody>
          <a:bodyPr/>
          <a:lstStyle/>
          <a:p>
            <a:fld id="{A9BE7B86-2D60-40B6-BB7C-4BAB1E107A7E}" type="datetimeFigureOut">
              <a:rPr lang="en-IN" smtClean="0"/>
              <a:t>21-08-2024</a:t>
            </a:fld>
            <a:endParaRPr lang="en-IN"/>
          </a:p>
        </p:txBody>
      </p:sp>
      <p:sp>
        <p:nvSpPr>
          <p:cNvPr id="6" name="Footer Placeholder 5">
            <a:extLst>
              <a:ext uri="{FF2B5EF4-FFF2-40B4-BE49-F238E27FC236}">
                <a16:creationId xmlns:a16="http://schemas.microsoft.com/office/drawing/2014/main" id="{7C40B55E-62BC-1CCF-DDD5-6628D13E97E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80E8019-79CF-BD81-BF77-973769F9D284}"/>
              </a:ext>
            </a:extLst>
          </p:cNvPr>
          <p:cNvSpPr>
            <a:spLocks noGrp="1"/>
          </p:cNvSpPr>
          <p:nvPr>
            <p:ph type="sldNum" sz="quarter" idx="12"/>
          </p:nvPr>
        </p:nvSpPr>
        <p:spPr/>
        <p:txBody>
          <a:bodyPr/>
          <a:lstStyle/>
          <a:p>
            <a:fld id="{1F9151D8-D89D-4413-8A0A-ACB27B4D3122}" type="slidenum">
              <a:rPr lang="en-IN" smtClean="0"/>
              <a:t>‹#›</a:t>
            </a:fld>
            <a:endParaRPr lang="en-IN"/>
          </a:p>
        </p:txBody>
      </p:sp>
    </p:spTree>
    <p:extLst>
      <p:ext uri="{BB962C8B-B14F-4D97-AF65-F5344CB8AC3E}">
        <p14:creationId xmlns:p14="http://schemas.microsoft.com/office/powerpoint/2010/main" val="368398162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7A0D7-2764-5BA7-846E-48E65877F88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35DEF89-5F9B-1F64-2E77-A9ECAE9A35C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AA91E20-0AE3-B909-F82C-A5527FCF8D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6E85B8-9C40-EBF2-1E27-1C904E7F02CD}"/>
              </a:ext>
            </a:extLst>
          </p:cNvPr>
          <p:cNvSpPr>
            <a:spLocks noGrp="1"/>
          </p:cNvSpPr>
          <p:nvPr>
            <p:ph type="dt" sz="half" idx="10"/>
          </p:nvPr>
        </p:nvSpPr>
        <p:spPr/>
        <p:txBody>
          <a:bodyPr/>
          <a:lstStyle/>
          <a:p>
            <a:fld id="{A9BE7B86-2D60-40B6-BB7C-4BAB1E107A7E}" type="datetimeFigureOut">
              <a:rPr lang="en-IN" smtClean="0"/>
              <a:t>21-08-2024</a:t>
            </a:fld>
            <a:endParaRPr lang="en-IN"/>
          </a:p>
        </p:txBody>
      </p:sp>
      <p:sp>
        <p:nvSpPr>
          <p:cNvPr id="6" name="Footer Placeholder 5">
            <a:extLst>
              <a:ext uri="{FF2B5EF4-FFF2-40B4-BE49-F238E27FC236}">
                <a16:creationId xmlns:a16="http://schemas.microsoft.com/office/drawing/2014/main" id="{0A7C0855-B05C-6DFB-3284-F939BD9661F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632B1FB-2D19-A78F-9326-0D97B5D39A70}"/>
              </a:ext>
            </a:extLst>
          </p:cNvPr>
          <p:cNvSpPr>
            <a:spLocks noGrp="1"/>
          </p:cNvSpPr>
          <p:nvPr>
            <p:ph type="sldNum" sz="quarter" idx="12"/>
          </p:nvPr>
        </p:nvSpPr>
        <p:spPr/>
        <p:txBody>
          <a:bodyPr/>
          <a:lstStyle/>
          <a:p>
            <a:fld id="{1F9151D8-D89D-4413-8A0A-ACB27B4D3122}" type="slidenum">
              <a:rPr lang="en-IN" smtClean="0"/>
              <a:t>‹#›</a:t>
            </a:fld>
            <a:endParaRPr lang="en-IN"/>
          </a:p>
        </p:txBody>
      </p:sp>
    </p:spTree>
    <p:extLst>
      <p:ext uri="{BB962C8B-B14F-4D97-AF65-F5344CB8AC3E}">
        <p14:creationId xmlns:p14="http://schemas.microsoft.com/office/powerpoint/2010/main" val="257478372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2A7A9-8797-2D4F-8792-C390938037C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BBD6F18-F0B9-903D-6BA4-5371A440A5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6EF3DE7-6F2D-40CC-FF21-8F250E00A76A}"/>
              </a:ext>
            </a:extLst>
          </p:cNvPr>
          <p:cNvSpPr>
            <a:spLocks noGrp="1"/>
          </p:cNvSpPr>
          <p:nvPr>
            <p:ph type="dt" sz="half" idx="10"/>
          </p:nvPr>
        </p:nvSpPr>
        <p:spPr/>
        <p:txBody>
          <a:bodyPr/>
          <a:lstStyle/>
          <a:p>
            <a:fld id="{A9BE7B86-2D60-40B6-BB7C-4BAB1E107A7E}" type="datetimeFigureOut">
              <a:rPr lang="en-IN" smtClean="0"/>
              <a:t>21-08-2024</a:t>
            </a:fld>
            <a:endParaRPr lang="en-IN"/>
          </a:p>
        </p:txBody>
      </p:sp>
      <p:sp>
        <p:nvSpPr>
          <p:cNvPr id="5" name="Footer Placeholder 4">
            <a:extLst>
              <a:ext uri="{FF2B5EF4-FFF2-40B4-BE49-F238E27FC236}">
                <a16:creationId xmlns:a16="http://schemas.microsoft.com/office/drawing/2014/main" id="{97C74504-042F-BEDD-A106-2B8E72DB014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3581F4B-9C7C-5073-C54E-89F197676300}"/>
              </a:ext>
            </a:extLst>
          </p:cNvPr>
          <p:cNvSpPr>
            <a:spLocks noGrp="1"/>
          </p:cNvSpPr>
          <p:nvPr>
            <p:ph type="sldNum" sz="quarter" idx="12"/>
          </p:nvPr>
        </p:nvSpPr>
        <p:spPr/>
        <p:txBody>
          <a:bodyPr/>
          <a:lstStyle/>
          <a:p>
            <a:fld id="{1F9151D8-D89D-4413-8A0A-ACB27B4D3122}" type="slidenum">
              <a:rPr lang="en-IN" smtClean="0"/>
              <a:t>‹#›</a:t>
            </a:fld>
            <a:endParaRPr lang="en-IN"/>
          </a:p>
        </p:txBody>
      </p:sp>
    </p:spTree>
    <p:extLst>
      <p:ext uri="{BB962C8B-B14F-4D97-AF65-F5344CB8AC3E}">
        <p14:creationId xmlns:p14="http://schemas.microsoft.com/office/powerpoint/2010/main" val="376612147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8E7C230-FFCE-5D2E-4C74-46723425DD7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70ED986-2246-236E-8200-B3B631FD9D9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D3D9435-D6E4-9FB2-D2DE-0CA6E501C605}"/>
              </a:ext>
            </a:extLst>
          </p:cNvPr>
          <p:cNvSpPr>
            <a:spLocks noGrp="1"/>
          </p:cNvSpPr>
          <p:nvPr>
            <p:ph type="dt" sz="half" idx="10"/>
          </p:nvPr>
        </p:nvSpPr>
        <p:spPr/>
        <p:txBody>
          <a:bodyPr/>
          <a:lstStyle/>
          <a:p>
            <a:fld id="{A9BE7B86-2D60-40B6-BB7C-4BAB1E107A7E}" type="datetimeFigureOut">
              <a:rPr lang="en-IN" smtClean="0"/>
              <a:t>21-08-2024</a:t>
            </a:fld>
            <a:endParaRPr lang="en-IN"/>
          </a:p>
        </p:txBody>
      </p:sp>
      <p:sp>
        <p:nvSpPr>
          <p:cNvPr id="5" name="Footer Placeholder 4">
            <a:extLst>
              <a:ext uri="{FF2B5EF4-FFF2-40B4-BE49-F238E27FC236}">
                <a16:creationId xmlns:a16="http://schemas.microsoft.com/office/drawing/2014/main" id="{118BDF8A-295F-F9D4-CFE8-95AE6A75E20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6F22A45-91C9-B63C-11C3-BF0A7EB6B64A}"/>
              </a:ext>
            </a:extLst>
          </p:cNvPr>
          <p:cNvSpPr>
            <a:spLocks noGrp="1"/>
          </p:cNvSpPr>
          <p:nvPr>
            <p:ph type="sldNum" sz="quarter" idx="12"/>
          </p:nvPr>
        </p:nvSpPr>
        <p:spPr/>
        <p:txBody>
          <a:bodyPr/>
          <a:lstStyle/>
          <a:p>
            <a:fld id="{1F9151D8-D89D-4413-8A0A-ACB27B4D3122}" type="slidenum">
              <a:rPr lang="en-IN" smtClean="0"/>
              <a:t>‹#›</a:t>
            </a:fld>
            <a:endParaRPr lang="en-IN"/>
          </a:p>
        </p:txBody>
      </p:sp>
    </p:spTree>
    <p:extLst>
      <p:ext uri="{BB962C8B-B14F-4D97-AF65-F5344CB8AC3E}">
        <p14:creationId xmlns:p14="http://schemas.microsoft.com/office/powerpoint/2010/main" val="255385327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BB63E-F33A-6567-74C8-5B48EAA94CB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F516EAE-7337-2C48-76CC-EFA5A149647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011F109-DB7C-E622-E7EA-953C0534CDE2}"/>
              </a:ext>
            </a:extLst>
          </p:cNvPr>
          <p:cNvSpPr>
            <a:spLocks noGrp="1"/>
          </p:cNvSpPr>
          <p:nvPr>
            <p:ph type="dt" sz="half" idx="10"/>
          </p:nvPr>
        </p:nvSpPr>
        <p:spPr/>
        <p:txBody>
          <a:bodyPr/>
          <a:lstStyle/>
          <a:p>
            <a:fld id="{5AFCBD93-F9AC-4CB4-B24E-41E250F9EE62}" type="datetimeFigureOut">
              <a:rPr lang="en-IN" smtClean="0"/>
              <a:t>21-08-2024</a:t>
            </a:fld>
            <a:endParaRPr lang="en-IN"/>
          </a:p>
        </p:txBody>
      </p:sp>
      <p:sp>
        <p:nvSpPr>
          <p:cNvPr id="5" name="Footer Placeholder 4">
            <a:extLst>
              <a:ext uri="{FF2B5EF4-FFF2-40B4-BE49-F238E27FC236}">
                <a16:creationId xmlns:a16="http://schemas.microsoft.com/office/drawing/2014/main" id="{981F5EE4-FEDE-70B8-2021-87215D7D4F6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E8A432A-871D-F699-0A19-CFFCBF768CEA}"/>
              </a:ext>
            </a:extLst>
          </p:cNvPr>
          <p:cNvSpPr>
            <a:spLocks noGrp="1"/>
          </p:cNvSpPr>
          <p:nvPr>
            <p:ph type="sldNum" sz="quarter" idx="12"/>
          </p:nvPr>
        </p:nvSpPr>
        <p:spPr/>
        <p:txBody>
          <a:bodyPr/>
          <a:lstStyle/>
          <a:p>
            <a:fld id="{1A017CD1-2EE0-486E-B416-D47CB726D8B3}" type="slidenum">
              <a:rPr lang="en-IN" smtClean="0"/>
              <a:t>‹#›</a:t>
            </a:fld>
            <a:endParaRPr lang="en-IN"/>
          </a:p>
        </p:txBody>
      </p:sp>
    </p:spTree>
    <p:extLst>
      <p:ext uri="{BB962C8B-B14F-4D97-AF65-F5344CB8AC3E}">
        <p14:creationId xmlns:p14="http://schemas.microsoft.com/office/powerpoint/2010/main" val="404817941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F0090-B214-C0DA-C27F-BEC2AEF1AF3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75FF36D-0EFB-5550-BD87-B9B5C604999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C507222-2DA7-0665-60CD-C700A5091099}"/>
              </a:ext>
            </a:extLst>
          </p:cNvPr>
          <p:cNvSpPr>
            <a:spLocks noGrp="1"/>
          </p:cNvSpPr>
          <p:nvPr>
            <p:ph type="dt" sz="half" idx="10"/>
          </p:nvPr>
        </p:nvSpPr>
        <p:spPr/>
        <p:txBody>
          <a:bodyPr/>
          <a:lstStyle/>
          <a:p>
            <a:fld id="{5AFCBD93-F9AC-4CB4-B24E-41E250F9EE62}" type="datetimeFigureOut">
              <a:rPr lang="en-IN" smtClean="0"/>
              <a:t>21-08-2024</a:t>
            </a:fld>
            <a:endParaRPr lang="en-IN"/>
          </a:p>
        </p:txBody>
      </p:sp>
      <p:sp>
        <p:nvSpPr>
          <p:cNvPr id="5" name="Footer Placeholder 4">
            <a:extLst>
              <a:ext uri="{FF2B5EF4-FFF2-40B4-BE49-F238E27FC236}">
                <a16:creationId xmlns:a16="http://schemas.microsoft.com/office/drawing/2014/main" id="{8DB9C1FE-8335-6F02-3568-EB7225D7375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27F13C3-0256-48F0-C26E-265C4530BDC9}"/>
              </a:ext>
            </a:extLst>
          </p:cNvPr>
          <p:cNvSpPr>
            <a:spLocks noGrp="1"/>
          </p:cNvSpPr>
          <p:nvPr>
            <p:ph type="sldNum" sz="quarter" idx="12"/>
          </p:nvPr>
        </p:nvSpPr>
        <p:spPr/>
        <p:txBody>
          <a:bodyPr/>
          <a:lstStyle/>
          <a:p>
            <a:fld id="{1A017CD1-2EE0-486E-B416-D47CB726D8B3}" type="slidenum">
              <a:rPr lang="en-IN" smtClean="0"/>
              <a:t>‹#›</a:t>
            </a:fld>
            <a:endParaRPr lang="en-IN"/>
          </a:p>
        </p:txBody>
      </p:sp>
    </p:spTree>
    <p:extLst>
      <p:ext uri="{BB962C8B-B14F-4D97-AF65-F5344CB8AC3E}">
        <p14:creationId xmlns:p14="http://schemas.microsoft.com/office/powerpoint/2010/main" val="280306708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F5258-DA36-9C4E-5E07-91469A8B52A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9F9DA91-3218-7C2F-FF8F-7E793871A0A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38BF7F6-E422-FD5F-8F19-66339631C76B}"/>
              </a:ext>
            </a:extLst>
          </p:cNvPr>
          <p:cNvSpPr>
            <a:spLocks noGrp="1"/>
          </p:cNvSpPr>
          <p:nvPr>
            <p:ph type="dt" sz="half" idx="10"/>
          </p:nvPr>
        </p:nvSpPr>
        <p:spPr/>
        <p:txBody>
          <a:bodyPr/>
          <a:lstStyle/>
          <a:p>
            <a:fld id="{5AFCBD93-F9AC-4CB4-B24E-41E250F9EE62}" type="datetimeFigureOut">
              <a:rPr lang="en-IN" smtClean="0"/>
              <a:t>21-08-2024</a:t>
            </a:fld>
            <a:endParaRPr lang="en-IN"/>
          </a:p>
        </p:txBody>
      </p:sp>
      <p:sp>
        <p:nvSpPr>
          <p:cNvPr id="5" name="Footer Placeholder 4">
            <a:extLst>
              <a:ext uri="{FF2B5EF4-FFF2-40B4-BE49-F238E27FC236}">
                <a16:creationId xmlns:a16="http://schemas.microsoft.com/office/drawing/2014/main" id="{F7B37265-92A3-979E-D34E-7E39A4CDEAF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F0F1294-56A2-09D3-F766-3C264BF96742}"/>
              </a:ext>
            </a:extLst>
          </p:cNvPr>
          <p:cNvSpPr>
            <a:spLocks noGrp="1"/>
          </p:cNvSpPr>
          <p:nvPr>
            <p:ph type="sldNum" sz="quarter" idx="12"/>
          </p:nvPr>
        </p:nvSpPr>
        <p:spPr/>
        <p:txBody>
          <a:bodyPr/>
          <a:lstStyle/>
          <a:p>
            <a:fld id="{1A017CD1-2EE0-486E-B416-D47CB726D8B3}" type="slidenum">
              <a:rPr lang="en-IN" smtClean="0"/>
              <a:t>‹#›</a:t>
            </a:fld>
            <a:endParaRPr lang="en-IN"/>
          </a:p>
        </p:txBody>
      </p:sp>
    </p:spTree>
    <p:extLst>
      <p:ext uri="{BB962C8B-B14F-4D97-AF65-F5344CB8AC3E}">
        <p14:creationId xmlns:p14="http://schemas.microsoft.com/office/powerpoint/2010/main" val="202966929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2C402-152A-5F5D-AD8F-A7A2EA7ABE9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2D38CDE-21CD-7B25-A123-A9181E5FBA2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0D67479-ACB4-25A2-EFF4-9D49082BA57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476936D-7C7C-C17F-0FDB-562EEE3E12E7}"/>
              </a:ext>
            </a:extLst>
          </p:cNvPr>
          <p:cNvSpPr>
            <a:spLocks noGrp="1"/>
          </p:cNvSpPr>
          <p:nvPr>
            <p:ph type="dt" sz="half" idx="10"/>
          </p:nvPr>
        </p:nvSpPr>
        <p:spPr/>
        <p:txBody>
          <a:bodyPr/>
          <a:lstStyle/>
          <a:p>
            <a:fld id="{5AFCBD93-F9AC-4CB4-B24E-41E250F9EE62}" type="datetimeFigureOut">
              <a:rPr lang="en-IN" smtClean="0"/>
              <a:t>21-08-2024</a:t>
            </a:fld>
            <a:endParaRPr lang="en-IN"/>
          </a:p>
        </p:txBody>
      </p:sp>
      <p:sp>
        <p:nvSpPr>
          <p:cNvPr id="6" name="Footer Placeholder 5">
            <a:extLst>
              <a:ext uri="{FF2B5EF4-FFF2-40B4-BE49-F238E27FC236}">
                <a16:creationId xmlns:a16="http://schemas.microsoft.com/office/drawing/2014/main" id="{D343A8A2-C2B1-4C9D-2554-2AA3426FAAA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65B267F-FE96-DC2E-49CB-A2D333E26999}"/>
              </a:ext>
            </a:extLst>
          </p:cNvPr>
          <p:cNvSpPr>
            <a:spLocks noGrp="1"/>
          </p:cNvSpPr>
          <p:nvPr>
            <p:ph type="sldNum" sz="quarter" idx="12"/>
          </p:nvPr>
        </p:nvSpPr>
        <p:spPr/>
        <p:txBody>
          <a:bodyPr/>
          <a:lstStyle/>
          <a:p>
            <a:fld id="{1A017CD1-2EE0-486E-B416-D47CB726D8B3}" type="slidenum">
              <a:rPr lang="en-IN" smtClean="0"/>
              <a:t>‹#›</a:t>
            </a:fld>
            <a:endParaRPr lang="en-IN"/>
          </a:p>
        </p:txBody>
      </p:sp>
    </p:spTree>
    <p:extLst>
      <p:ext uri="{BB962C8B-B14F-4D97-AF65-F5344CB8AC3E}">
        <p14:creationId xmlns:p14="http://schemas.microsoft.com/office/powerpoint/2010/main" val="121571027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B46F1-5BA5-916F-D0F6-3FE0F1E39DC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373F8D1-95B0-1B59-1212-BF7589383E3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53C1A45-8F1F-5D1D-0591-AFE613BB2F7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709E4C0-56D1-64DE-166F-BC744A0C2E9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640A372-C0F8-D8F5-C270-C5F86EF61F0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FD086AD-DA8A-49BA-BE3C-FD922E4BA1F1}"/>
              </a:ext>
            </a:extLst>
          </p:cNvPr>
          <p:cNvSpPr>
            <a:spLocks noGrp="1"/>
          </p:cNvSpPr>
          <p:nvPr>
            <p:ph type="dt" sz="half" idx="10"/>
          </p:nvPr>
        </p:nvSpPr>
        <p:spPr/>
        <p:txBody>
          <a:bodyPr/>
          <a:lstStyle/>
          <a:p>
            <a:fld id="{5AFCBD93-F9AC-4CB4-B24E-41E250F9EE62}" type="datetimeFigureOut">
              <a:rPr lang="en-IN" smtClean="0"/>
              <a:t>21-08-2024</a:t>
            </a:fld>
            <a:endParaRPr lang="en-IN"/>
          </a:p>
        </p:txBody>
      </p:sp>
      <p:sp>
        <p:nvSpPr>
          <p:cNvPr id="8" name="Footer Placeholder 7">
            <a:extLst>
              <a:ext uri="{FF2B5EF4-FFF2-40B4-BE49-F238E27FC236}">
                <a16:creationId xmlns:a16="http://schemas.microsoft.com/office/drawing/2014/main" id="{9503E43F-7BD6-147B-CB52-550E2CFDAE9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C4A98CB-7FB6-1648-11DB-2963A8AE0A9F}"/>
              </a:ext>
            </a:extLst>
          </p:cNvPr>
          <p:cNvSpPr>
            <a:spLocks noGrp="1"/>
          </p:cNvSpPr>
          <p:nvPr>
            <p:ph type="sldNum" sz="quarter" idx="12"/>
          </p:nvPr>
        </p:nvSpPr>
        <p:spPr/>
        <p:txBody>
          <a:bodyPr/>
          <a:lstStyle/>
          <a:p>
            <a:fld id="{1A017CD1-2EE0-486E-B416-D47CB726D8B3}" type="slidenum">
              <a:rPr lang="en-IN" smtClean="0"/>
              <a:t>‹#›</a:t>
            </a:fld>
            <a:endParaRPr lang="en-IN"/>
          </a:p>
        </p:txBody>
      </p:sp>
    </p:spTree>
    <p:extLst>
      <p:ext uri="{BB962C8B-B14F-4D97-AF65-F5344CB8AC3E}">
        <p14:creationId xmlns:p14="http://schemas.microsoft.com/office/powerpoint/2010/main" val="1952366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ECBCA-97A6-9C50-9733-1A9546EE968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CAA3824-4866-6C0C-76AF-C5DC9ED2BFD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8812D6F-AA09-6CC9-BF53-A1E7C04E927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C1F1A9B-3A55-9483-58C1-91672C801CF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D0F552A-EECA-828A-DFE9-AA61F655190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312DD5B-4C87-D7F8-79AE-479A3FB3465C}"/>
              </a:ext>
            </a:extLst>
          </p:cNvPr>
          <p:cNvSpPr>
            <a:spLocks noGrp="1"/>
          </p:cNvSpPr>
          <p:nvPr>
            <p:ph type="dt" sz="half" idx="10"/>
          </p:nvPr>
        </p:nvSpPr>
        <p:spPr/>
        <p:txBody>
          <a:bodyPr/>
          <a:lstStyle/>
          <a:p>
            <a:fld id="{2032C614-EC6D-4CA5-A694-C4A38867AC9D}" type="datetimeFigureOut">
              <a:rPr lang="en-IN" smtClean="0"/>
              <a:t>21-08-2024</a:t>
            </a:fld>
            <a:endParaRPr lang="en-IN"/>
          </a:p>
        </p:txBody>
      </p:sp>
      <p:sp>
        <p:nvSpPr>
          <p:cNvPr id="8" name="Footer Placeholder 7">
            <a:extLst>
              <a:ext uri="{FF2B5EF4-FFF2-40B4-BE49-F238E27FC236}">
                <a16:creationId xmlns:a16="http://schemas.microsoft.com/office/drawing/2014/main" id="{5F3402F4-9D38-4601-7412-44A7AD9A24F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252459F-0F1A-A813-9E9D-A11881CB77DC}"/>
              </a:ext>
            </a:extLst>
          </p:cNvPr>
          <p:cNvSpPr>
            <a:spLocks noGrp="1"/>
          </p:cNvSpPr>
          <p:nvPr>
            <p:ph type="sldNum" sz="quarter" idx="12"/>
          </p:nvPr>
        </p:nvSpPr>
        <p:spPr/>
        <p:txBody>
          <a:bodyPr/>
          <a:lstStyle/>
          <a:p>
            <a:fld id="{9FADC39B-A004-4D83-80FA-D9AE4DDB3089}" type="slidenum">
              <a:rPr lang="en-IN" smtClean="0"/>
              <a:t>‹#›</a:t>
            </a:fld>
            <a:endParaRPr lang="en-IN"/>
          </a:p>
        </p:txBody>
      </p:sp>
    </p:spTree>
    <p:extLst>
      <p:ext uri="{BB962C8B-B14F-4D97-AF65-F5344CB8AC3E}">
        <p14:creationId xmlns:p14="http://schemas.microsoft.com/office/powerpoint/2010/main" val="102763247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3F456-7ECD-2886-31E5-F62B323FE2C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96C1435-3B43-6EEF-D1A4-7D5BA5948DDE}"/>
              </a:ext>
            </a:extLst>
          </p:cNvPr>
          <p:cNvSpPr>
            <a:spLocks noGrp="1"/>
          </p:cNvSpPr>
          <p:nvPr>
            <p:ph type="dt" sz="half" idx="10"/>
          </p:nvPr>
        </p:nvSpPr>
        <p:spPr/>
        <p:txBody>
          <a:bodyPr/>
          <a:lstStyle/>
          <a:p>
            <a:fld id="{5AFCBD93-F9AC-4CB4-B24E-41E250F9EE62}" type="datetimeFigureOut">
              <a:rPr lang="en-IN" smtClean="0"/>
              <a:t>21-08-2024</a:t>
            </a:fld>
            <a:endParaRPr lang="en-IN"/>
          </a:p>
        </p:txBody>
      </p:sp>
      <p:sp>
        <p:nvSpPr>
          <p:cNvPr id="4" name="Footer Placeholder 3">
            <a:extLst>
              <a:ext uri="{FF2B5EF4-FFF2-40B4-BE49-F238E27FC236}">
                <a16:creationId xmlns:a16="http://schemas.microsoft.com/office/drawing/2014/main" id="{FE679DBE-C68D-2408-4FD5-7228CE19D7E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8E7C357-45F5-E0F8-83F4-B9B2C1E52E3A}"/>
              </a:ext>
            </a:extLst>
          </p:cNvPr>
          <p:cNvSpPr>
            <a:spLocks noGrp="1"/>
          </p:cNvSpPr>
          <p:nvPr>
            <p:ph type="sldNum" sz="quarter" idx="12"/>
          </p:nvPr>
        </p:nvSpPr>
        <p:spPr/>
        <p:txBody>
          <a:bodyPr/>
          <a:lstStyle/>
          <a:p>
            <a:fld id="{1A017CD1-2EE0-486E-B416-D47CB726D8B3}" type="slidenum">
              <a:rPr lang="en-IN" smtClean="0"/>
              <a:t>‹#›</a:t>
            </a:fld>
            <a:endParaRPr lang="en-IN"/>
          </a:p>
        </p:txBody>
      </p:sp>
    </p:spTree>
    <p:extLst>
      <p:ext uri="{BB962C8B-B14F-4D97-AF65-F5344CB8AC3E}">
        <p14:creationId xmlns:p14="http://schemas.microsoft.com/office/powerpoint/2010/main" val="240902976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E8BEBC-DE38-DD32-00C6-81A8AC74F6C7}"/>
              </a:ext>
            </a:extLst>
          </p:cNvPr>
          <p:cNvSpPr>
            <a:spLocks noGrp="1"/>
          </p:cNvSpPr>
          <p:nvPr>
            <p:ph type="dt" sz="half" idx="10"/>
          </p:nvPr>
        </p:nvSpPr>
        <p:spPr/>
        <p:txBody>
          <a:bodyPr/>
          <a:lstStyle/>
          <a:p>
            <a:fld id="{5AFCBD93-F9AC-4CB4-B24E-41E250F9EE62}" type="datetimeFigureOut">
              <a:rPr lang="en-IN" smtClean="0"/>
              <a:t>21-08-2024</a:t>
            </a:fld>
            <a:endParaRPr lang="en-IN"/>
          </a:p>
        </p:txBody>
      </p:sp>
      <p:sp>
        <p:nvSpPr>
          <p:cNvPr id="3" name="Footer Placeholder 2">
            <a:extLst>
              <a:ext uri="{FF2B5EF4-FFF2-40B4-BE49-F238E27FC236}">
                <a16:creationId xmlns:a16="http://schemas.microsoft.com/office/drawing/2014/main" id="{398B421C-48CD-2A10-A62D-E5859A05314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8041F4F-D8C4-0D2B-01D6-E1FCF5CA9A0D}"/>
              </a:ext>
            </a:extLst>
          </p:cNvPr>
          <p:cNvSpPr>
            <a:spLocks noGrp="1"/>
          </p:cNvSpPr>
          <p:nvPr>
            <p:ph type="sldNum" sz="quarter" idx="12"/>
          </p:nvPr>
        </p:nvSpPr>
        <p:spPr/>
        <p:txBody>
          <a:bodyPr/>
          <a:lstStyle/>
          <a:p>
            <a:fld id="{1A017CD1-2EE0-486E-B416-D47CB726D8B3}" type="slidenum">
              <a:rPr lang="en-IN" smtClean="0"/>
              <a:t>‹#›</a:t>
            </a:fld>
            <a:endParaRPr lang="en-IN"/>
          </a:p>
        </p:txBody>
      </p:sp>
    </p:spTree>
    <p:extLst>
      <p:ext uri="{BB962C8B-B14F-4D97-AF65-F5344CB8AC3E}">
        <p14:creationId xmlns:p14="http://schemas.microsoft.com/office/powerpoint/2010/main" val="134449695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6F26C-8476-807B-2747-06038BC233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8007646-6E61-0923-7CEE-3076A07516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2849D91-E628-3B2F-3CF0-51035C5371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E941575-D7ED-D711-6DE3-1E163EE9BA0B}"/>
              </a:ext>
            </a:extLst>
          </p:cNvPr>
          <p:cNvSpPr>
            <a:spLocks noGrp="1"/>
          </p:cNvSpPr>
          <p:nvPr>
            <p:ph type="dt" sz="half" idx="10"/>
          </p:nvPr>
        </p:nvSpPr>
        <p:spPr/>
        <p:txBody>
          <a:bodyPr/>
          <a:lstStyle/>
          <a:p>
            <a:fld id="{5AFCBD93-F9AC-4CB4-B24E-41E250F9EE62}" type="datetimeFigureOut">
              <a:rPr lang="en-IN" smtClean="0"/>
              <a:t>21-08-2024</a:t>
            </a:fld>
            <a:endParaRPr lang="en-IN"/>
          </a:p>
        </p:txBody>
      </p:sp>
      <p:sp>
        <p:nvSpPr>
          <p:cNvPr id="6" name="Footer Placeholder 5">
            <a:extLst>
              <a:ext uri="{FF2B5EF4-FFF2-40B4-BE49-F238E27FC236}">
                <a16:creationId xmlns:a16="http://schemas.microsoft.com/office/drawing/2014/main" id="{B6362C89-5C5F-EBA6-E4C8-0B985BC495C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D879289-EFA3-8156-6898-98C7B4F3191B}"/>
              </a:ext>
            </a:extLst>
          </p:cNvPr>
          <p:cNvSpPr>
            <a:spLocks noGrp="1"/>
          </p:cNvSpPr>
          <p:nvPr>
            <p:ph type="sldNum" sz="quarter" idx="12"/>
          </p:nvPr>
        </p:nvSpPr>
        <p:spPr/>
        <p:txBody>
          <a:bodyPr/>
          <a:lstStyle/>
          <a:p>
            <a:fld id="{1A017CD1-2EE0-486E-B416-D47CB726D8B3}" type="slidenum">
              <a:rPr lang="en-IN" smtClean="0"/>
              <a:t>‹#›</a:t>
            </a:fld>
            <a:endParaRPr lang="en-IN"/>
          </a:p>
        </p:txBody>
      </p:sp>
    </p:spTree>
    <p:extLst>
      <p:ext uri="{BB962C8B-B14F-4D97-AF65-F5344CB8AC3E}">
        <p14:creationId xmlns:p14="http://schemas.microsoft.com/office/powerpoint/2010/main" val="4189666458"/>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73BA9-FD82-4184-90C8-DE2DB51242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82DC02A-19BF-8B11-E097-3E40C430D1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C79B0E6-CAAB-6619-0E48-5E8DC1D5B4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7A833C4-2932-F1B0-E748-1B8E0160958A}"/>
              </a:ext>
            </a:extLst>
          </p:cNvPr>
          <p:cNvSpPr>
            <a:spLocks noGrp="1"/>
          </p:cNvSpPr>
          <p:nvPr>
            <p:ph type="dt" sz="half" idx="10"/>
          </p:nvPr>
        </p:nvSpPr>
        <p:spPr/>
        <p:txBody>
          <a:bodyPr/>
          <a:lstStyle/>
          <a:p>
            <a:fld id="{5AFCBD93-F9AC-4CB4-B24E-41E250F9EE62}" type="datetimeFigureOut">
              <a:rPr lang="en-IN" smtClean="0"/>
              <a:t>21-08-2024</a:t>
            </a:fld>
            <a:endParaRPr lang="en-IN"/>
          </a:p>
        </p:txBody>
      </p:sp>
      <p:sp>
        <p:nvSpPr>
          <p:cNvPr id="6" name="Footer Placeholder 5">
            <a:extLst>
              <a:ext uri="{FF2B5EF4-FFF2-40B4-BE49-F238E27FC236}">
                <a16:creationId xmlns:a16="http://schemas.microsoft.com/office/drawing/2014/main" id="{9771FA6B-5DA8-DF69-67B3-DD7995A366C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81F856C-7FF2-56D9-570D-E69D5D34FD27}"/>
              </a:ext>
            </a:extLst>
          </p:cNvPr>
          <p:cNvSpPr>
            <a:spLocks noGrp="1"/>
          </p:cNvSpPr>
          <p:nvPr>
            <p:ph type="sldNum" sz="quarter" idx="12"/>
          </p:nvPr>
        </p:nvSpPr>
        <p:spPr/>
        <p:txBody>
          <a:bodyPr/>
          <a:lstStyle/>
          <a:p>
            <a:fld id="{1A017CD1-2EE0-486E-B416-D47CB726D8B3}" type="slidenum">
              <a:rPr lang="en-IN" smtClean="0"/>
              <a:t>‹#›</a:t>
            </a:fld>
            <a:endParaRPr lang="en-IN"/>
          </a:p>
        </p:txBody>
      </p:sp>
    </p:spTree>
    <p:extLst>
      <p:ext uri="{BB962C8B-B14F-4D97-AF65-F5344CB8AC3E}">
        <p14:creationId xmlns:p14="http://schemas.microsoft.com/office/powerpoint/2010/main" val="44658274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B790D-AE78-6F3F-49E6-FEC7DF363DB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D9FE47A-129A-ADA4-0B10-837C80CB4D6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4305308-40CA-3250-3252-88A944C0D7C3}"/>
              </a:ext>
            </a:extLst>
          </p:cNvPr>
          <p:cNvSpPr>
            <a:spLocks noGrp="1"/>
          </p:cNvSpPr>
          <p:nvPr>
            <p:ph type="dt" sz="half" idx="10"/>
          </p:nvPr>
        </p:nvSpPr>
        <p:spPr/>
        <p:txBody>
          <a:bodyPr/>
          <a:lstStyle/>
          <a:p>
            <a:fld id="{5AFCBD93-F9AC-4CB4-B24E-41E250F9EE62}" type="datetimeFigureOut">
              <a:rPr lang="en-IN" smtClean="0"/>
              <a:t>21-08-2024</a:t>
            </a:fld>
            <a:endParaRPr lang="en-IN"/>
          </a:p>
        </p:txBody>
      </p:sp>
      <p:sp>
        <p:nvSpPr>
          <p:cNvPr id="5" name="Footer Placeholder 4">
            <a:extLst>
              <a:ext uri="{FF2B5EF4-FFF2-40B4-BE49-F238E27FC236}">
                <a16:creationId xmlns:a16="http://schemas.microsoft.com/office/drawing/2014/main" id="{E8A5FEEA-6040-718E-09DF-B4D3B80BE5E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D6D3F70-C983-CFE1-D9FE-E5711751511A}"/>
              </a:ext>
            </a:extLst>
          </p:cNvPr>
          <p:cNvSpPr>
            <a:spLocks noGrp="1"/>
          </p:cNvSpPr>
          <p:nvPr>
            <p:ph type="sldNum" sz="quarter" idx="12"/>
          </p:nvPr>
        </p:nvSpPr>
        <p:spPr/>
        <p:txBody>
          <a:bodyPr/>
          <a:lstStyle/>
          <a:p>
            <a:fld id="{1A017CD1-2EE0-486E-B416-D47CB726D8B3}" type="slidenum">
              <a:rPr lang="en-IN" smtClean="0"/>
              <a:t>‹#›</a:t>
            </a:fld>
            <a:endParaRPr lang="en-IN"/>
          </a:p>
        </p:txBody>
      </p:sp>
    </p:spTree>
    <p:extLst>
      <p:ext uri="{BB962C8B-B14F-4D97-AF65-F5344CB8AC3E}">
        <p14:creationId xmlns:p14="http://schemas.microsoft.com/office/powerpoint/2010/main" val="171704116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7093D6-6DCE-C885-795C-70C65D6C939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A87F22C-CC3C-560A-5E44-092C2692EE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6D64C36-940A-AE1F-110F-A047C59B509F}"/>
              </a:ext>
            </a:extLst>
          </p:cNvPr>
          <p:cNvSpPr>
            <a:spLocks noGrp="1"/>
          </p:cNvSpPr>
          <p:nvPr>
            <p:ph type="dt" sz="half" idx="10"/>
          </p:nvPr>
        </p:nvSpPr>
        <p:spPr/>
        <p:txBody>
          <a:bodyPr/>
          <a:lstStyle/>
          <a:p>
            <a:fld id="{5AFCBD93-F9AC-4CB4-B24E-41E250F9EE62}" type="datetimeFigureOut">
              <a:rPr lang="en-IN" smtClean="0"/>
              <a:t>21-08-2024</a:t>
            </a:fld>
            <a:endParaRPr lang="en-IN"/>
          </a:p>
        </p:txBody>
      </p:sp>
      <p:sp>
        <p:nvSpPr>
          <p:cNvPr id="5" name="Footer Placeholder 4">
            <a:extLst>
              <a:ext uri="{FF2B5EF4-FFF2-40B4-BE49-F238E27FC236}">
                <a16:creationId xmlns:a16="http://schemas.microsoft.com/office/drawing/2014/main" id="{E23B3B2A-B22C-E6EC-E0DB-9DC1D240D83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90CD2F6-9632-23F4-018A-3FF2A36B627A}"/>
              </a:ext>
            </a:extLst>
          </p:cNvPr>
          <p:cNvSpPr>
            <a:spLocks noGrp="1"/>
          </p:cNvSpPr>
          <p:nvPr>
            <p:ph type="sldNum" sz="quarter" idx="12"/>
          </p:nvPr>
        </p:nvSpPr>
        <p:spPr/>
        <p:txBody>
          <a:bodyPr/>
          <a:lstStyle/>
          <a:p>
            <a:fld id="{1A017CD1-2EE0-486E-B416-D47CB726D8B3}" type="slidenum">
              <a:rPr lang="en-IN" smtClean="0"/>
              <a:t>‹#›</a:t>
            </a:fld>
            <a:endParaRPr lang="en-IN"/>
          </a:p>
        </p:txBody>
      </p:sp>
    </p:spTree>
    <p:extLst>
      <p:ext uri="{BB962C8B-B14F-4D97-AF65-F5344CB8AC3E}">
        <p14:creationId xmlns:p14="http://schemas.microsoft.com/office/powerpoint/2010/main" val="2350744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90BB9-0B8D-2905-016A-4A09B5EEEA5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988F4C3-F33C-E558-E0F3-004C5BBA8D1B}"/>
              </a:ext>
            </a:extLst>
          </p:cNvPr>
          <p:cNvSpPr>
            <a:spLocks noGrp="1"/>
          </p:cNvSpPr>
          <p:nvPr>
            <p:ph type="dt" sz="half" idx="10"/>
          </p:nvPr>
        </p:nvSpPr>
        <p:spPr/>
        <p:txBody>
          <a:bodyPr/>
          <a:lstStyle/>
          <a:p>
            <a:fld id="{2032C614-EC6D-4CA5-A694-C4A38867AC9D}" type="datetimeFigureOut">
              <a:rPr lang="en-IN" smtClean="0"/>
              <a:t>21-08-2024</a:t>
            </a:fld>
            <a:endParaRPr lang="en-IN"/>
          </a:p>
        </p:txBody>
      </p:sp>
      <p:sp>
        <p:nvSpPr>
          <p:cNvPr id="4" name="Footer Placeholder 3">
            <a:extLst>
              <a:ext uri="{FF2B5EF4-FFF2-40B4-BE49-F238E27FC236}">
                <a16:creationId xmlns:a16="http://schemas.microsoft.com/office/drawing/2014/main" id="{D5A67C28-8405-6FE1-33CE-6B722F85BC2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02F2AC5-104D-9C7A-C23F-69363805DEAF}"/>
              </a:ext>
            </a:extLst>
          </p:cNvPr>
          <p:cNvSpPr>
            <a:spLocks noGrp="1"/>
          </p:cNvSpPr>
          <p:nvPr>
            <p:ph type="sldNum" sz="quarter" idx="12"/>
          </p:nvPr>
        </p:nvSpPr>
        <p:spPr/>
        <p:txBody>
          <a:bodyPr/>
          <a:lstStyle/>
          <a:p>
            <a:fld id="{9FADC39B-A004-4D83-80FA-D9AE4DDB3089}" type="slidenum">
              <a:rPr lang="en-IN" smtClean="0"/>
              <a:t>‹#›</a:t>
            </a:fld>
            <a:endParaRPr lang="en-IN"/>
          </a:p>
        </p:txBody>
      </p:sp>
    </p:spTree>
    <p:extLst>
      <p:ext uri="{BB962C8B-B14F-4D97-AF65-F5344CB8AC3E}">
        <p14:creationId xmlns:p14="http://schemas.microsoft.com/office/powerpoint/2010/main" val="290058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92C20B3-9682-7ED6-F10B-141C908F15AD}"/>
              </a:ext>
            </a:extLst>
          </p:cNvPr>
          <p:cNvSpPr>
            <a:spLocks noGrp="1"/>
          </p:cNvSpPr>
          <p:nvPr>
            <p:ph type="dt" sz="half" idx="10"/>
          </p:nvPr>
        </p:nvSpPr>
        <p:spPr/>
        <p:txBody>
          <a:bodyPr/>
          <a:lstStyle/>
          <a:p>
            <a:fld id="{2032C614-EC6D-4CA5-A694-C4A38867AC9D}" type="datetimeFigureOut">
              <a:rPr lang="en-IN" smtClean="0"/>
              <a:t>21-08-2024</a:t>
            </a:fld>
            <a:endParaRPr lang="en-IN"/>
          </a:p>
        </p:txBody>
      </p:sp>
      <p:sp>
        <p:nvSpPr>
          <p:cNvPr id="3" name="Footer Placeholder 2">
            <a:extLst>
              <a:ext uri="{FF2B5EF4-FFF2-40B4-BE49-F238E27FC236}">
                <a16:creationId xmlns:a16="http://schemas.microsoft.com/office/drawing/2014/main" id="{4AE827D1-339F-79E0-91DB-46A65737743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EFB6F8B-45C1-11D4-B15D-58497A237F41}"/>
              </a:ext>
            </a:extLst>
          </p:cNvPr>
          <p:cNvSpPr>
            <a:spLocks noGrp="1"/>
          </p:cNvSpPr>
          <p:nvPr>
            <p:ph type="sldNum" sz="quarter" idx="12"/>
          </p:nvPr>
        </p:nvSpPr>
        <p:spPr/>
        <p:txBody>
          <a:bodyPr/>
          <a:lstStyle/>
          <a:p>
            <a:fld id="{9FADC39B-A004-4D83-80FA-D9AE4DDB3089}" type="slidenum">
              <a:rPr lang="en-IN" smtClean="0"/>
              <a:t>‹#›</a:t>
            </a:fld>
            <a:endParaRPr lang="en-IN"/>
          </a:p>
        </p:txBody>
      </p:sp>
    </p:spTree>
    <p:extLst>
      <p:ext uri="{BB962C8B-B14F-4D97-AF65-F5344CB8AC3E}">
        <p14:creationId xmlns:p14="http://schemas.microsoft.com/office/powerpoint/2010/main" val="26111998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E34F3-38BC-33A7-BDBB-3680086667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BD451D0-80D7-C150-AEBA-C66683ADBB6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5E28498-CEB1-095D-5F8C-D2F01DA4A4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2288659-2F2E-8050-A83D-6ED7087BE0D5}"/>
              </a:ext>
            </a:extLst>
          </p:cNvPr>
          <p:cNvSpPr>
            <a:spLocks noGrp="1"/>
          </p:cNvSpPr>
          <p:nvPr>
            <p:ph type="dt" sz="half" idx="10"/>
          </p:nvPr>
        </p:nvSpPr>
        <p:spPr/>
        <p:txBody>
          <a:bodyPr/>
          <a:lstStyle/>
          <a:p>
            <a:fld id="{2032C614-EC6D-4CA5-A694-C4A38867AC9D}" type="datetimeFigureOut">
              <a:rPr lang="en-IN" smtClean="0"/>
              <a:t>21-08-2024</a:t>
            </a:fld>
            <a:endParaRPr lang="en-IN"/>
          </a:p>
        </p:txBody>
      </p:sp>
      <p:sp>
        <p:nvSpPr>
          <p:cNvPr id="6" name="Footer Placeholder 5">
            <a:extLst>
              <a:ext uri="{FF2B5EF4-FFF2-40B4-BE49-F238E27FC236}">
                <a16:creationId xmlns:a16="http://schemas.microsoft.com/office/drawing/2014/main" id="{39E00D09-2C56-20E8-3674-70B5CD830A0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0F639F5-5505-89B4-504C-792D67F3C9CE}"/>
              </a:ext>
            </a:extLst>
          </p:cNvPr>
          <p:cNvSpPr>
            <a:spLocks noGrp="1"/>
          </p:cNvSpPr>
          <p:nvPr>
            <p:ph type="sldNum" sz="quarter" idx="12"/>
          </p:nvPr>
        </p:nvSpPr>
        <p:spPr/>
        <p:txBody>
          <a:bodyPr/>
          <a:lstStyle/>
          <a:p>
            <a:fld id="{9FADC39B-A004-4D83-80FA-D9AE4DDB3089}" type="slidenum">
              <a:rPr lang="en-IN" smtClean="0"/>
              <a:t>‹#›</a:t>
            </a:fld>
            <a:endParaRPr lang="en-IN"/>
          </a:p>
        </p:txBody>
      </p:sp>
    </p:spTree>
    <p:extLst>
      <p:ext uri="{BB962C8B-B14F-4D97-AF65-F5344CB8AC3E}">
        <p14:creationId xmlns:p14="http://schemas.microsoft.com/office/powerpoint/2010/main" val="104303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4561F-A2B2-A021-AB1A-C2AEEAA3DF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D42C97B-7EB1-AA26-4749-0500459149E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057C69B-C3D6-F913-2DC5-151C44A653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0DE264B-CAFB-DF40-7486-74B20FB92262}"/>
              </a:ext>
            </a:extLst>
          </p:cNvPr>
          <p:cNvSpPr>
            <a:spLocks noGrp="1"/>
          </p:cNvSpPr>
          <p:nvPr>
            <p:ph type="dt" sz="half" idx="10"/>
          </p:nvPr>
        </p:nvSpPr>
        <p:spPr/>
        <p:txBody>
          <a:bodyPr/>
          <a:lstStyle/>
          <a:p>
            <a:fld id="{2032C614-EC6D-4CA5-A694-C4A38867AC9D}" type="datetimeFigureOut">
              <a:rPr lang="en-IN" smtClean="0"/>
              <a:t>21-08-2024</a:t>
            </a:fld>
            <a:endParaRPr lang="en-IN"/>
          </a:p>
        </p:txBody>
      </p:sp>
      <p:sp>
        <p:nvSpPr>
          <p:cNvPr id="6" name="Footer Placeholder 5">
            <a:extLst>
              <a:ext uri="{FF2B5EF4-FFF2-40B4-BE49-F238E27FC236}">
                <a16:creationId xmlns:a16="http://schemas.microsoft.com/office/drawing/2014/main" id="{EB17B1A4-3083-F127-F8D3-65F00A912DB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58ABB46-C03D-6480-C4DD-16E97C8BF65F}"/>
              </a:ext>
            </a:extLst>
          </p:cNvPr>
          <p:cNvSpPr>
            <a:spLocks noGrp="1"/>
          </p:cNvSpPr>
          <p:nvPr>
            <p:ph type="sldNum" sz="quarter" idx="12"/>
          </p:nvPr>
        </p:nvSpPr>
        <p:spPr/>
        <p:txBody>
          <a:bodyPr/>
          <a:lstStyle/>
          <a:p>
            <a:fld id="{9FADC39B-A004-4D83-80FA-D9AE4DDB3089}" type="slidenum">
              <a:rPr lang="en-IN" smtClean="0"/>
              <a:t>‹#›</a:t>
            </a:fld>
            <a:endParaRPr lang="en-IN"/>
          </a:p>
        </p:txBody>
      </p:sp>
    </p:spTree>
    <p:extLst>
      <p:ext uri="{BB962C8B-B14F-4D97-AF65-F5344CB8AC3E}">
        <p14:creationId xmlns:p14="http://schemas.microsoft.com/office/powerpoint/2010/main" val="6343642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3.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4.jp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image" Target="../media/image5.jpeg"/><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911C59-CD93-8160-352A-997B722171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55760B9-DACC-FF8E-7CC4-60E4A52809E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0A447FE-3A67-E25B-6147-44ACC722D66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32C614-EC6D-4CA5-A694-C4A38867AC9D}" type="datetimeFigureOut">
              <a:rPr lang="en-IN" smtClean="0"/>
              <a:t>21-08-2024</a:t>
            </a:fld>
            <a:endParaRPr lang="en-IN"/>
          </a:p>
        </p:txBody>
      </p:sp>
      <p:sp>
        <p:nvSpPr>
          <p:cNvPr id="5" name="Footer Placeholder 4">
            <a:extLst>
              <a:ext uri="{FF2B5EF4-FFF2-40B4-BE49-F238E27FC236}">
                <a16:creationId xmlns:a16="http://schemas.microsoft.com/office/drawing/2014/main" id="{89E822A3-779D-C45A-3E2E-C6DB30C19CA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96C2DAB-1DB1-2C05-7BA1-2ADCC2616F3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ADC39B-A004-4D83-80FA-D9AE4DDB3089}" type="slidenum">
              <a:rPr lang="en-IN" smtClean="0"/>
              <a:t>‹#›</a:t>
            </a:fld>
            <a:endParaRPr lang="en-IN"/>
          </a:p>
        </p:txBody>
      </p:sp>
      <p:pic>
        <p:nvPicPr>
          <p:cNvPr id="10" name="Picture 9">
            <a:extLst>
              <a:ext uri="{FF2B5EF4-FFF2-40B4-BE49-F238E27FC236}">
                <a16:creationId xmlns:a16="http://schemas.microsoft.com/office/drawing/2014/main" id="{6CC9F5DB-C9D9-0BCB-3403-5CED7983F45C}"/>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438342906"/>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D5BB71-F56E-22C2-5D7B-19BF775DE2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23AC0E3-58A7-C784-2E38-8169D73A2B4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782A584-9540-9E83-1A7F-EE5BFF745FD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5FA395-E6DE-4FAB-997A-35BACD141D40}" type="datetimeFigureOut">
              <a:rPr lang="en-IN" smtClean="0"/>
              <a:t>21-08-2024</a:t>
            </a:fld>
            <a:endParaRPr lang="en-IN"/>
          </a:p>
        </p:txBody>
      </p:sp>
      <p:sp>
        <p:nvSpPr>
          <p:cNvPr id="5" name="Footer Placeholder 4">
            <a:extLst>
              <a:ext uri="{FF2B5EF4-FFF2-40B4-BE49-F238E27FC236}">
                <a16:creationId xmlns:a16="http://schemas.microsoft.com/office/drawing/2014/main" id="{58139C93-23FE-CCB3-B469-3FF3429C3E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F5C9D12-C0E0-311D-0B44-EA0B88F421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0FE1B9-3DE7-4AF9-9FAF-5C3D5F775F2F}" type="slidenum">
              <a:rPr lang="en-IN" smtClean="0"/>
              <a:t>‹#›</a:t>
            </a:fld>
            <a:endParaRPr lang="en-IN"/>
          </a:p>
        </p:txBody>
      </p:sp>
      <p:pic>
        <p:nvPicPr>
          <p:cNvPr id="8" name="Picture 7">
            <a:extLst>
              <a:ext uri="{FF2B5EF4-FFF2-40B4-BE49-F238E27FC236}">
                <a16:creationId xmlns:a16="http://schemas.microsoft.com/office/drawing/2014/main" id="{6FD57A75-4BCF-7E34-0811-6BEB5145AFBD}"/>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26769142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745FFC7-9B10-228C-00F0-A5C0145FAD3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87461C3-1D05-E681-0180-BECC0384E6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07F0BFC-4E21-1DBF-0C6B-020E8D3A82B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4C740C5-2013-4EB5-99D7-530BF72D702C}" type="datetimeFigureOut">
              <a:rPr lang="en-IN" smtClean="0"/>
              <a:t>21-08-2024</a:t>
            </a:fld>
            <a:endParaRPr lang="en-IN"/>
          </a:p>
        </p:txBody>
      </p:sp>
      <p:sp>
        <p:nvSpPr>
          <p:cNvPr id="5" name="Footer Placeholder 4">
            <a:extLst>
              <a:ext uri="{FF2B5EF4-FFF2-40B4-BE49-F238E27FC236}">
                <a16:creationId xmlns:a16="http://schemas.microsoft.com/office/drawing/2014/main" id="{2D98D7F7-B2D9-AF20-F04B-6227AFBADC7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65BFE63-8F98-C650-F29E-194EC2409EF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1D069A-36E0-42ED-B987-FEDA04F900F5}" type="slidenum">
              <a:rPr lang="en-IN" smtClean="0"/>
              <a:t>‹#›</a:t>
            </a:fld>
            <a:endParaRPr lang="en-IN"/>
          </a:p>
        </p:txBody>
      </p:sp>
      <p:pic>
        <p:nvPicPr>
          <p:cNvPr id="8" name="Picture 7">
            <a:extLst>
              <a:ext uri="{FF2B5EF4-FFF2-40B4-BE49-F238E27FC236}">
                <a16:creationId xmlns:a16="http://schemas.microsoft.com/office/drawing/2014/main" id="{D2D059C9-6C77-0FA9-518B-A52CA3FB340A}"/>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269880561"/>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623AF94-E5B0-2A65-9B70-4EE2EE08E5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A20FC63-841D-F876-455F-38176B39F5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B039F82-0550-0CAD-CE9B-E3F1342F119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BE7B86-2D60-40B6-BB7C-4BAB1E107A7E}" type="datetimeFigureOut">
              <a:rPr lang="en-IN" smtClean="0"/>
              <a:t>21-08-2024</a:t>
            </a:fld>
            <a:endParaRPr lang="en-IN"/>
          </a:p>
        </p:txBody>
      </p:sp>
      <p:sp>
        <p:nvSpPr>
          <p:cNvPr id="5" name="Footer Placeholder 4">
            <a:extLst>
              <a:ext uri="{FF2B5EF4-FFF2-40B4-BE49-F238E27FC236}">
                <a16:creationId xmlns:a16="http://schemas.microsoft.com/office/drawing/2014/main" id="{0B89B6D9-17E1-1A5C-F53F-713ECE74FA3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53DD6943-BF9D-BB89-833C-09715B75591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9151D8-D89D-4413-8A0A-ACB27B4D3122}" type="slidenum">
              <a:rPr lang="en-IN" smtClean="0"/>
              <a:t>‹#›</a:t>
            </a:fld>
            <a:endParaRPr lang="en-IN"/>
          </a:p>
        </p:txBody>
      </p:sp>
      <p:pic>
        <p:nvPicPr>
          <p:cNvPr id="8" name="Picture 7">
            <a:extLst>
              <a:ext uri="{FF2B5EF4-FFF2-40B4-BE49-F238E27FC236}">
                <a16:creationId xmlns:a16="http://schemas.microsoft.com/office/drawing/2014/main" id="{6BD82716-4ED2-F301-1A3A-B80A91EE9415}"/>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14924192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AF5023C-F552-9E53-ED99-47D1F40746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00ABEAA-DC5C-C97E-1D65-192EDC5F0B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4C9F416-AC24-AFCA-2838-5704E7266EF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FCBD93-F9AC-4CB4-B24E-41E250F9EE62}" type="datetimeFigureOut">
              <a:rPr lang="en-IN" smtClean="0"/>
              <a:t>21-08-2024</a:t>
            </a:fld>
            <a:endParaRPr lang="en-IN"/>
          </a:p>
        </p:txBody>
      </p:sp>
      <p:sp>
        <p:nvSpPr>
          <p:cNvPr id="5" name="Footer Placeholder 4">
            <a:extLst>
              <a:ext uri="{FF2B5EF4-FFF2-40B4-BE49-F238E27FC236}">
                <a16:creationId xmlns:a16="http://schemas.microsoft.com/office/drawing/2014/main" id="{1933575B-5781-0611-682C-020007F9F0E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999A674-D5BF-72E9-2995-25383D9813D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017CD1-2EE0-486E-B416-D47CB726D8B3}" type="slidenum">
              <a:rPr lang="en-IN" smtClean="0"/>
              <a:t>‹#›</a:t>
            </a:fld>
            <a:endParaRPr lang="en-IN"/>
          </a:p>
        </p:txBody>
      </p:sp>
      <p:pic>
        <p:nvPicPr>
          <p:cNvPr id="10" name="Picture 9">
            <a:extLst>
              <a:ext uri="{FF2B5EF4-FFF2-40B4-BE49-F238E27FC236}">
                <a16:creationId xmlns:a16="http://schemas.microsoft.com/office/drawing/2014/main" id="{61F99C80-BCBC-DD2F-6ADE-03C73305AC1E}"/>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41631366"/>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34.xml.rels><?xml version="1.0" encoding="UTF-8" standalone="yes"?>
<Relationships xmlns="http://schemas.openxmlformats.org/package/2006/relationships"><Relationship Id="rId2" Type="http://schemas.openxmlformats.org/officeDocument/2006/relationships/image" Target="../media/image24.gif"/><Relationship Id="rId1" Type="http://schemas.openxmlformats.org/officeDocument/2006/relationships/slideLayout" Target="../slideLayouts/slideLayout5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41.xml.rels><?xml version="1.0" encoding="UTF-8" standalone="yes"?>
<Relationships xmlns="http://schemas.openxmlformats.org/package/2006/relationships"><Relationship Id="rId2" Type="http://schemas.openxmlformats.org/officeDocument/2006/relationships/image" Target="../media/image25.gif"/><Relationship Id="rId1" Type="http://schemas.openxmlformats.org/officeDocument/2006/relationships/slideLayout" Target="../slideLayouts/slideLayout5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4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5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69B3E14-498A-7CD7-51FA-2B8AA3CFBA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906" y="2967759"/>
            <a:ext cx="8588188" cy="922482"/>
          </a:xfrm>
          <a:prstGeom prst="rect">
            <a:avLst/>
          </a:prstGeom>
        </p:spPr>
      </p:pic>
      <p:pic>
        <p:nvPicPr>
          <p:cNvPr id="5" name="Picture 4">
            <a:extLst>
              <a:ext uri="{FF2B5EF4-FFF2-40B4-BE49-F238E27FC236}">
                <a16:creationId xmlns:a16="http://schemas.microsoft.com/office/drawing/2014/main" id="{A4210E57-FE86-9BD3-5713-D9F180769D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6742" y="3890241"/>
            <a:ext cx="4258516" cy="941915"/>
          </a:xfrm>
          <a:prstGeom prst="rect">
            <a:avLst/>
          </a:prstGeom>
        </p:spPr>
      </p:pic>
    </p:spTree>
    <p:extLst>
      <p:ext uri="{BB962C8B-B14F-4D97-AF65-F5344CB8AC3E}">
        <p14:creationId xmlns:p14="http://schemas.microsoft.com/office/powerpoint/2010/main" val="3495913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CF7768F-E01F-4E6F-97D8-D78AC1BB9105}"/>
              </a:ext>
            </a:extLst>
          </p:cNvPr>
          <p:cNvSpPr/>
          <p:nvPr/>
        </p:nvSpPr>
        <p:spPr>
          <a:xfrm>
            <a:off x="2680981" y="4851334"/>
            <a:ext cx="6830037" cy="778500"/>
          </a:xfrm>
          <a:prstGeom prst="rect">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bg1"/>
                </a:solidFill>
                <a:latin typeface="Times New Roman" panose="02020603050405020304" pitchFamily="18" charset="0"/>
                <a:cs typeface="Times New Roman" panose="02020603050405020304" pitchFamily="18" charset="0"/>
              </a:rPr>
              <a:t>Vertical edge and Horizontal edge filters</a:t>
            </a:r>
          </a:p>
        </p:txBody>
      </p:sp>
      <p:pic>
        <p:nvPicPr>
          <p:cNvPr id="3" name="Picture 2">
            <a:extLst>
              <a:ext uri="{FF2B5EF4-FFF2-40B4-BE49-F238E27FC236}">
                <a16:creationId xmlns:a16="http://schemas.microsoft.com/office/drawing/2014/main" id="{26B1AB06-5812-24D4-EB7A-601BFDFDA6F3}"/>
              </a:ext>
            </a:extLst>
          </p:cNvPr>
          <p:cNvPicPr>
            <a:picLocks noChangeAspect="1"/>
          </p:cNvPicPr>
          <p:nvPr/>
        </p:nvPicPr>
        <p:blipFill rotWithShape="1">
          <a:blip r:embed="rId2"/>
          <a:srcRect l="69238" t="30195" r="12500" b="52942"/>
          <a:stretch/>
        </p:blipFill>
        <p:spPr>
          <a:xfrm>
            <a:off x="2680981" y="986116"/>
            <a:ext cx="6830037" cy="3547571"/>
          </a:xfrm>
          <a:prstGeom prst="rect">
            <a:avLst/>
          </a:prstGeom>
        </p:spPr>
      </p:pic>
    </p:spTree>
    <p:extLst>
      <p:ext uri="{BB962C8B-B14F-4D97-AF65-F5344CB8AC3E}">
        <p14:creationId xmlns:p14="http://schemas.microsoft.com/office/powerpoint/2010/main" val="42225007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8D9A832-37AD-80CE-D256-3CE40903CF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8533" y="1281491"/>
            <a:ext cx="10794933" cy="3092478"/>
          </a:xfrm>
          <a:prstGeom prst="rect">
            <a:avLst/>
          </a:prstGeom>
        </p:spPr>
      </p:pic>
      <p:sp>
        <p:nvSpPr>
          <p:cNvPr id="4" name="Rectangle 3">
            <a:extLst>
              <a:ext uri="{FF2B5EF4-FFF2-40B4-BE49-F238E27FC236}">
                <a16:creationId xmlns:a16="http://schemas.microsoft.com/office/drawing/2014/main" id="{6781BF0C-9295-8DA4-438F-42F1D70ADCB8}"/>
              </a:ext>
            </a:extLst>
          </p:cNvPr>
          <p:cNvSpPr/>
          <p:nvPr/>
        </p:nvSpPr>
        <p:spPr>
          <a:xfrm>
            <a:off x="698533" y="4554070"/>
            <a:ext cx="10794933" cy="1165412"/>
          </a:xfrm>
          <a:prstGeom prst="rect">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bg1"/>
                </a:solidFill>
                <a:latin typeface="Times New Roman" panose="02020603050405020304" pitchFamily="18" charset="0"/>
                <a:cs typeface="Times New Roman" panose="02020603050405020304" pitchFamily="18" charset="0"/>
              </a:rPr>
              <a:t>How an image looks after passing it through a vertical edge filter and a horizontal edge filter</a:t>
            </a:r>
          </a:p>
        </p:txBody>
      </p:sp>
    </p:spTree>
    <p:extLst>
      <p:ext uri="{BB962C8B-B14F-4D97-AF65-F5344CB8AC3E}">
        <p14:creationId xmlns:p14="http://schemas.microsoft.com/office/powerpoint/2010/main" val="21357840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6881C15-5C26-5A4D-C6A1-23FB7C647010}"/>
              </a:ext>
            </a:extLst>
          </p:cNvPr>
          <p:cNvPicPr>
            <a:picLocks noChangeAspect="1"/>
          </p:cNvPicPr>
          <p:nvPr/>
        </p:nvPicPr>
        <p:blipFill rotWithShape="1">
          <a:blip r:embed="rId2"/>
          <a:srcRect l="11618" t="29281" r="39264" b="38693"/>
          <a:stretch/>
        </p:blipFill>
        <p:spPr>
          <a:xfrm>
            <a:off x="1647459" y="1021978"/>
            <a:ext cx="8897081" cy="3263152"/>
          </a:xfrm>
          <a:prstGeom prst="rect">
            <a:avLst/>
          </a:prstGeom>
        </p:spPr>
      </p:pic>
      <p:sp>
        <p:nvSpPr>
          <p:cNvPr id="5" name="Rectangle 4">
            <a:extLst>
              <a:ext uri="{FF2B5EF4-FFF2-40B4-BE49-F238E27FC236}">
                <a16:creationId xmlns:a16="http://schemas.microsoft.com/office/drawing/2014/main" id="{44BFF7FB-1506-A22D-6467-696FB20BC4E4}"/>
              </a:ext>
            </a:extLst>
          </p:cNvPr>
          <p:cNvSpPr/>
          <p:nvPr/>
        </p:nvSpPr>
        <p:spPr>
          <a:xfrm>
            <a:off x="1647459" y="4554070"/>
            <a:ext cx="8897081" cy="1165412"/>
          </a:xfrm>
          <a:prstGeom prst="rect">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bg1"/>
                </a:solidFill>
                <a:latin typeface="Times New Roman" panose="02020603050405020304" pitchFamily="18" charset="0"/>
                <a:cs typeface="Times New Roman" panose="02020603050405020304" pitchFamily="18" charset="0"/>
              </a:rPr>
              <a:t>Examples of more complex filters that may appear when we go deeper into the network</a:t>
            </a:r>
          </a:p>
        </p:txBody>
      </p:sp>
    </p:spTree>
    <p:extLst>
      <p:ext uri="{BB962C8B-B14F-4D97-AF65-F5344CB8AC3E}">
        <p14:creationId xmlns:p14="http://schemas.microsoft.com/office/powerpoint/2010/main" val="3099015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4BFF7FB-1506-A22D-6467-696FB20BC4E4}"/>
              </a:ext>
            </a:extLst>
          </p:cNvPr>
          <p:cNvSpPr/>
          <p:nvPr/>
        </p:nvSpPr>
        <p:spPr>
          <a:xfrm>
            <a:off x="3492420" y="5729876"/>
            <a:ext cx="5207160" cy="778500"/>
          </a:xfrm>
          <a:prstGeom prst="rect">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bg1"/>
                </a:solidFill>
                <a:latin typeface="Times New Roman" panose="02020603050405020304" pitchFamily="18" charset="0"/>
                <a:cs typeface="Times New Roman" panose="02020603050405020304" pitchFamily="18" charset="0"/>
              </a:rPr>
              <a:t>Filters that detect dogs, birds, etc.</a:t>
            </a:r>
          </a:p>
        </p:txBody>
      </p:sp>
      <p:pic>
        <p:nvPicPr>
          <p:cNvPr id="4" name="Picture 3">
            <a:extLst>
              <a:ext uri="{FF2B5EF4-FFF2-40B4-BE49-F238E27FC236}">
                <a16:creationId xmlns:a16="http://schemas.microsoft.com/office/drawing/2014/main" id="{6E497686-E99F-82E7-CBFB-541B8A4311A1}"/>
              </a:ext>
            </a:extLst>
          </p:cNvPr>
          <p:cNvPicPr>
            <a:picLocks noChangeAspect="1"/>
          </p:cNvPicPr>
          <p:nvPr/>
        </p:nvPicPr>
        <p:blipFill rotWithShape="1">
          <a:blip r:embed="rId2"/>
          <a:srcRect l="24191" t="24706" r="52133" b="34207"/>
          <a:stretch/>
        </p:blipFill>
        <p:spPr>
          <a:xfrm>
            <a:off x="3492420" y="349624"/>
            <a:ext cx="5207160" cy="5082946"/>
          </a:xfrm>
          <a:prstGeom prst="rect">
            <a:avLst/>
          </a:prstGeom>
        </p:spPr>
      </p:pic>
    </p:spTree>
    <p:extLst>
      <p:ext uri="{BB962C8B-B14F-4D97-AF65-F5344CB8AC3E}">
        <p14:creationId xmlns:p14="http://schemas.microsoft.com/office/powerpoint/2010/main" val="14039890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559D701-B482-49AC-3804-6C744CC566EE}"/>
              </a:ext>
            </a:extLst>
          </p:cNvPr>
          <p:cNvSpPr txBox="1"/>
          <p:nvPr/>
        </p:nvSpPr>
        <p:spPr>
          <a:xfrm>
            <a:off x="788894" y="1865124"/>
            <a:ext cx="5307106" cy="4401205"/>
          </a:xfrm>
          <a:prstGeom prst="rect">
            <a:avLst/>
          </a:prstGeom>
          <a:noFill/>
        </p:spPr>
        <p:txBody>
          <a:bodyPr wrap="square" rtlCol="0">
            <a:spAutoFit/>
          </a:bodyPr>
          <a:lstStyle/>
          <a:p>
            <a:pPr marL="342900" indent="-34290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Mathematically, convolution is the summation of the element-wise product of 2 matrices</a:t>
            </a:r>
          </a:p>
          <a:p>
            <a:pPr marL="342900" indent="-342900">
              <a:buFont typeface="Arial" panose="020B0604020202020204" pitchFamily="34" charset="0"/>
              <a:buChar char="•"/>
            </a:pPr>
            <a:endParaRPr lang="en-IN" sz="20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In  CNN, the image input and a filter are the 2 ‘matrices’ that are convolved with each other to produce an output matrix</a:t>
            </a:r>
          </a:p>
          <a:p>
            <a:endParaRPr lang="en-IN" sz="20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The kernel is overlapped with the image matrix, and the overlapping indices are multiplied and added, to replace the value of the central element</a:t>
            </a:r>
          </a:p>
          <a:p>
            <a:pPr marL="342900" indent="-34290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pt-BR" sz="2000" dirty="0">
                <a:solidFill>
                  <a:schemeClr val="bg1"/>
                </a:solidFill>
                <a:latin typeface="Times New Roman" panose="02020603050405020304" pitchFamily="18" charset="0"/>
                <a:cs typeface="Times New Roman" panose="02020603050405020304" pitchFamily="18" charset="0"/>
              </a:rPr>
              <a:t>[(n x n) image] * [(f x f) filter] —&gt; [(n – f + 1) x (n – f + 1) image]</a:t>
            </a:r>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2618724D-9743-D8E3-C5C3-9E7A5C7B28BA}"/>
              </a:ext>
            </a:extLst>
          </p:cNvPr>
          <p:cNvSpPr txBox="1"/>
          <p:nvPr/>
        </p:nvSpPr>
        <p:spPr>
          <a:xfrm>
            <a:off x="788894" y="591671"/>
            <a:ext cx="5307106" cy="1200329"/>
          </a:xfrm>
          <a:prstGeom prst="rect">
            <a:avLst/>
          </a:prstGeom>
          <a:noFill/>
        </p:spPr>
        <p:txBody>
          <a:bodyPr wrap="square" rtlCol="0">
            <a:spAutoFit/>
          </a:bodyPr>
          <a:lstStyle/>
          <a:p>
            <a:pPr algn="ctr"/>
            <a:r>
              <a:rPr lang="en-IN" sz="3600" dirty="0">
                <a:solidFill>
                  <a:schemeClr val="bg1"/>
                </a:solidFill>
                <a:latin typeface="Elephant" panose="02020904090505020303" pitchFamily="18" charset="0"/>
              </a:rPr>
              <a:t>How does Convolution work?</a:t>
            </a:r>
          </a:p>
        </p:txBody>
      </p:sp>
    </p:spTree>
    <p:extLst>
      <p:ext uri="{BB962C8B-B14F-4D97-AF65-F5344CB8AC3E}">
        <p14:creationId xmlns:p14="http://schemas.microsoft.com/office/powerpoint/2010/main" val="12492603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2F102D8-3E22-D28F-583E-36C20E6201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8528" y="716895"/>
            <a:ext cx="8994944" cy="3388940"/>
          </a:xfrm>
          <a:prstGeom prst="rect">
            <a:avLst/>
          </a:prstGeom>
        </p:spPr>
      </p:pic>
      <p:sp>
        <p:nvSpPr>
          <p:cNvPr id="3" name="Rectangle 2">
            <a:extLst>
              <a:ext uri="{FF2B5EF4-FFF2-40B4-BE49-F238E27FC236}">
                <a16:creationId xmlns:a16="http://schemas.microsoft.com/office/drawing/2014/main" id="{39A730D9-0F29-E19C-0591-2FB5D765D584}"/>
              </a:ext>
            </a:extLst>
          </p:cNvPr>
          <p:cNvSpPr/>
          <p:nvPr/>
        </p:nvSpPr>
        <p:spPr>
          <a:xfrm>
            <a:off x="1598528" y="4446494"/>
            <a:ext cx="8994944" cy="1004047"/>
          </a:xfrm>
          <a:prstGeom prst="rect">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Times New Roman" panose="02020603050405020304" pitchFamily="18" charset="0"/>
                <a:cs typeface="Times New Roman" panose="02020603050405020304" pitchFamily="18" charset="0"/>
              </a:rPr>
              <a:t>A Convolutional Neural Network that recognizes a bird</a:t>
            </a:r>
          </a:p>
        </p:txBody>
      </p:sp>
    </p:spTree>
    <p:extLst>
      <p:ext uri="{BB962C8B-B14F-4D97-AF65-F5344CB8AC3E}">
        <p14:creationId xmlns:p14="http://schemas.microsoft.com/office/powerpoint/2010/main" val="14394638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29BBEB8-B90C-FA90-77DD-3311F40DB2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4320" y="576314"/>
            <a:ext cx="6243359" cy="4557889"/>
          </a:xfrm>
          <a:prstGeom prst="rect">
            <a:avLst/>
          </a:prstGeom>
        </p:spPr>
      </p:pic>
      <p:sp>
        <p:nvSpPr>
          <p:cNvPr id="2" name="Rectangle 1">
            <a:extLst>
              <a:ext uri="{FF2B5EF4-FFF2-40B4-BE49-F238E27FC236}">
                <a16:creationId xmlns:a16="http://schemas.microsoft.com/office/drawing/2014/main" id="{7EAF3609-429E-E514-C26C-10E9B52DDC1E}"/>
              </a:ext>
            </a:extLst>
          </p:cNvPr>
          <p:cNvSpPr/>
          <p:nvPr/>
        </p:nvSpPr>
        <p:spPr>
          <a:xfrm>
            <a:off x="2974320" y="5394181"/>
            <a:ext cx="6243359" cy="887505"/>
          </a:xfrm>
          <a:prstGeom prst="rect">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Times New Roman" panose="02020603050405020304" pitchFamily="18" charset="0"/>
                <a:cs typeface="Times New Roman" panose="02020603050405020304" pitchFamily="18" charset="0"/>
              </a:rPr>
              <a:t>The Convolution Operation</a:t>
            </a:r>
          </a:p>
        </p:txBody>
      </p:sp>
    </p:spTree>
    <p:extLst>
      <p:ext uri="{BB962C8B-B14F-4D97-AF65-F5344CB8AC3E}">
        <p14:creationId xmlns:p14="http://schemas.microsoft.com/office/powerpoint/2010/main" val="26835477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CEEF335-8712-9470-71C4-DD9C664D5F96}"/>
              </a:ext>
            </a:extLst>
          </p:cNvPr>
          <p:cNvSpPr/>
          <p:nvPr/>
        </p:nvSpPr>
        <p:spPr>
          <a:xfrm>
            <a:off x="475129" y="2786903"/>
            <a:ext cx="5620871" cy="1284194"/>
          </a:xfrm>
          <a:prstGeom prst="rect">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Times New Roman" panose="02020603050405020304" pitchFamily="18" charset="0"/>
                <a:cs typeface="Times New Roman" panose="02020603050405020304" pitchFamily="18" charset="0"/>
              </a:rPr>
              <a:t>Convolution Operation Demonstration:</a:t>
            </a:r>
          </a:p>
          <a:p>
            <a:pPr algn="ctr"/>
            <a:r>
              <a:rPr lang="en-IN" sz="2400" dirty="0">
                <a:latin typeface="Times New Roman" panose="02020603050405020304" pitchFamily="18" charset="0"/>
                <a:cs typeface="Times New Roman" panose="02020603050405020304" pitchFamily="18" charset="0"/>
              </a:rPr>
              <a:t>https://deeplizard.com/resource/pavq7noze2</a:t>
            </a:r>
          </a:p>
        </p:txBody>
      </p:sp>
    </p:spTree>
    <p:extLst>
      <p:ext uri="{BB962C8B-B14F-4D97-AF65-F5344CB8AC3E}">
        <p14:creationId xmlns:p14="http://schemas.microsoft.com/office/powerpoint/2010/main" val="34103946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4540C9A-3546-BA06-EA59-EDE05A5B76AE}"/>
              </a:ext>
            </a:extLst>
          </p:cNvPr>
          <p:cNvSpPr txBox="1"/>
          <p:nvPr/>
        </p:nvSpPr>
        <p:spPr>
          <a:xfrm>
            <a:off x="573741" y="439271"/>
            <a:ext cx="5522259" cy="1200329"/>
          </a:xfrm>
          <a:prstGeom prst="rect">
            <a:avLst/>
          </a:prstGeom>
          <a:noFill/>
        </p:spPr>
        <p:txBody>
          <a:bodyPr wrap="square" rtlCol="0">
            <a:spAutoFit/>
          </a:bodyPr>
          <a:lstStyle/>
          <a:p>
            <a:pPr algn="ctr"/>
            <a:r>
              <a:rPr lang="en-IN" sz="3600" dirty="0">
                <a:solidFill>
                  <a:schemeClr val="bg1"/>
                </a:solidFill>
                <a:latin typeface="Elephant" panose="02020904090505020303" pitchFamily="18" charset="0"/>
              </a:rPr>
              <a:t>Convolutions on RGB image</a:t>
            </a:r>
          </a:p>
        </p:txBody>
      </p:sp>
      <p:sp>
        <p:nvSpPr>
          <p:cNvPr id="4" name="TextBox 3">
            <a:extLst>
              <a:ext uri="{FF2B5EF4-FFF2-40B4-BE49-F238E27FC236}">
                <a16:creationId xmlns:a16="http://schemas.microsoft.com/office/drawing/2014/main" id="{D41CC223-FF1C-6122-E063-8886B30342E4}"/>
              </a:ext>
            </a:extLst>
          </p:cNvPr>
          <p:cNvSpPr txBox="1"/>
          <p:nvPr/>
        </p:nvSpPr>
        <p:spPr>
          <a:xfrm>
            <a:off x="573741" y="1720840"/>
            <a:ext cx="5522259" cy="3416320"/>
          </a:xfrm>
          <a:prstGeom prst="rect">
            <a:avLst/>
          </a:prstGeom>
          <a:noFill/>
        </p:spPr>
        <p:txBody>
          <a:bodyPr wrap="square" rtlCol="0">
            <a:spAutoFit/>
          </a:bodyPr>
          <a:lstStyle/>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A grayscale image can be represented using just one band where the value of each pixel can vary from 0-255</a:t>
            </a:r>
          </a:p>
          <a:p>
            <a:pPr marL="285750" indent="-28575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We know that Red, Green, and Blue are the 3 fundamental colours which means that different colours can be represented by combining different proportions of red, green, and blue</a:t>
            </a:r>
          </a:p>
        </p:txBody>
      </p:sp>
    </p:spTree>
    <p:extLst>
      <p:ext uri="{BB962C8B-B14F-4D97-AF65-F5344CB8AC3E}">
        <p14:creationId xmlns:p14="http://schemas.microsoft.com/office/powerpoint/2010/main" val="9894670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41CC223-FF1C-6122-E063-8886B30342E4}"/>
              </a:ext>
            </a:extLst>
          </p:cNvPr>
          <p:cNvSpPr txBox="1"/>
          <p:nvPr/>
        </p:nvSpPr>
        <p:spPr>
          <a:xfrm>
            <a:off x="573741" y="829235"/>
            <a:ext cx="5522259" cy="3416320"/>
          </a:xfrm>
          <a:prstGeom prst="rect">
            <a:avLst/>
          </a:prstGeom>
          <a:noFill/>
        </p:spPr>
        <p:txBody>
          <a:bodyPr wrap="square" rtlCol="0">
            <a:spAutoFit/>
          </a:bodyPr>
          <a:lstStyle/>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A colour image, on the other hand, needs to be represented with three bands or channels – Red, Green, and Blue (each pixel of the image will have some values of R, G, and B)</a:t>
            </a:r>
          </a:p>
          <a:p>
            <a:pPr marL="285750" indent="-28575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Here, the kernel also will have three channels for each of the three channels of the input image</a:t>
            </a:r>
          </a:p>
        </p:txBody>
      </p:sp>
    </p:spTree>
    <p:extLst>
      <p:ext uri="{BB962C8B-B14F-4D97-AF65-F5344CB8AC3E}">
        <p14:creationId xmlns:p14="http://schemas.microsoft.com/office/powerpoint/2010/main" val="36182279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91430BA-446C-14D0-D8C1-B6DF37D03778}"/>
              </a:ext>
            </a:extLst>
          </p:cNvPr>
          <p:cNvSpPr txBox="1"/>
          <p:nvPr/>
        </p:nvSpPr>
        <p:spPr>
          <a:xfrm>
            <a:off x="430306" y="503803"/>
            <a:ext cx="5665694" cy="1200329"/>
          </a:xfrm>
          <a:prstGeom prst="rect">
            <a:avLst/>
          </a:prstGeom>
          <a:noFill/>
        </p:spPr>
        <p:txBody>
          <a:bodyPr wrap="square" rtlCol="0">
            <a:spAutoFit/>
          </a:bodyPr>
          <a:lstStyle/>
          <a:p>
            <a:pPr algn="ctr"/>
            <a:r>
              <a:rPr lang="en-IN" sz="3600" dirty="0">
                <a:solidFill>
                  <a:schemeClr val="bg1"/>
                </a:solidFill>
                <a:latin typeface="Elephant" panose="02020904090505020303" pitchFamily="18" charset="0"/>
              </a:rPr>
              <a:t>What are Convolutional Neural Networks?</a:t>
            </a:r>
          </a:p>
        </p:txBody>
      </p:sp>
      <p:sp>
        <p:nvSpPr>
          <p:cNvPr id="6" name="TextBox 5">
            <a:extLst>
              <a:ext uri="{FF2B5EF4-FFF2-40B4-BE49-F238E27FC236}">
                <a16:creationId xmlns:a16="http://schemas.microsoft.com/office/drawing/2014/main" id="{CD4D63AD-858A-BB23-68CA-F9D3AF369E81}"/>
              </a:ext>
            </a:extLst>
          </p:cNvPr>
          <p:cNvSpPr txBox="1"/>
          <p:nvPr/>
        </p:nvSpPr>
        <p:spPr>
          <a:xfrm>
            <a:off x="430306" y="1936375"/>
            <a:ext cx="5665693" cy="3785652"/>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solidFill>
                <a:latin typeface="Times New Roman" panose="02020603050405020304" pitchFamily="18" charset="0"/>
                <a:cs typeface="Times New Roman" panose="02020603050405020304" pitchFamily="18" charset="0"/>
              </a:rPr>
              <a:t>A </a:t>
            </a:r>
            <a:r>
              <a:rPr lang="en-US" sz="2400" b="1" dirty="0">
                <a:solidFill>
                  <a:schemeClr val="bg1"/>
                </a:solidFill>
                <a:latin typeface="Times New Roman" panose="02020603050405020304" pitchFamily="18" charset="0"/>
                <a:cs typeface="Times New Roman" panose="02020603050405020304" pitchFamily="18" charset="0"/>
              </a:rPr>
              <a:t>Convolutional Neural Network</a:t>
            </a:r>
            <a:r>
              <a:rPr lang="en-US" sz="2400" dirty="0">
                <a:solidFill>
                  <a:schemeClr val="bg1"/>
                </a:solidFill>
                <a:latin typeface="Times New Roman" panose="02020603050405020304" pitchFamily="18" charset="0"/>
                <a:cs typeface="Times New Roman" panose="02020603050405020304" pitchFamily="18" charset="0"/>
              </a:rPr>
              <a:t> is a Deep Learning algorithm that can take in an input image, assign importance (learnable weights and biases) to various aspects/objects in the image, and be able to differentiate one from the other</a:t>
            </a:r>
          </a:p>
          <a:p>
            <a:endParaRPr lang="en-US"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a:solidFill>
                  <a:schemeClr val="bg1"/>
                </a:solidFill>
                <a:latin typeface="Times New Roman" panose="02020603050405020304" pitchFamily="18" charset="0"/>
                <a:cs typeface="Times New Roman" panose="02020603050405020304" pitchFamily="18" charset="0"/>
              </a:rPr>
              <a:t>CNN uses convolution operation to process the data that differentiates it from other neural networks</a:t>
            </a:r>
            <a:endParaRPr lang="en-IN" sz="2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15936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24EA5B-B8E0-84B9-AB3E-5891A73F73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2574" y="696084"/>
            <a:ext cx="5506851" cy="5465832"/>
          </a:xfrm>
          <a:prstGeom prst="rect">
            <a:avLst/>
          </a:prstGeom>
        </p:spPr>
      </p:pic>
    </p:spTree>
    <p:extLst>
      <p:ext uri="{BB962C8B-B14F-4D97-AF65-F5344CB8AC3E}">
        <p14:creationId xmlns:p14="http://schemas.microsoft.com/office/powerpoint/2010/main" val="9064141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9E2BCCF-38CF-2BF4-5C9A-6171AD7730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1788" y="1081972"/>
            <a:ext cx="9568424" cy="3205915"/>
          </a:xfrm>
          <a:prstGeom prst="rect">
            <a:avLst/>
          </a:prstGeom>
        </p:spPr>
      </p:pic>
      <p:sp>
        <p:nvSpPr>
          <p:cNvPr id="2" name="Rectangle 1">
            <a:extLst>
              <a:ext uri="{FF2B5EF4-FFF2-40B4-BE49-F238E27FC236}">
                <a16:creationId xmlns:a16="http://schemas.microsoft.com/office/drawing/2014/main" id="{429C0063-AF98-AF9C-69B3-F908249C8F85}"/>
              </a:ext>
            </a:extLst>
          </p:cNvPr>
          <p:cNvSpPr/>
          <p:nvPr/>
        </p:nvSpPr>
        <p:spPr>
          <a:xfrm>
            <a:off x="1311789" y="4670612"/>
            <a:ext cx="9568423" cy="860612"/>
          </a:xfrm>
          <a:prstGeom prst="rect">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Times New Roman" panose="02020603050405020304" pitchFamily="18" charset="0"/>
                <a:cs typeface="Times New Roman" panose="02020603050405020304" pitchFamily="18" charset="0"/>
              </a:rPr>
              <a:t>A 3-channel RGB image convoluted with a 3-channel 3x3 filter</a:t>
            </a:r>
          </a:p>
        </p:txBody>
      </p:sp>
    </p:spTree>
    <p:extLst>
      <p:ext uri="{BB962C8B-B14F-4D97-AF65-F5344CB8AC3E}">
        <p14:creationId xmlns:p14="http://schemas.microsoft.com/office/powerpoint/2010/main" val="28906810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BA26CF-A128-7E24-2CF0-257444AD813F}"/>
              </a:ext>
            </a:extLst>
          </p:cNvPr>
          <p:cNvSpPr txBox="1"/>
          <p:nvPr/>
        </p:nvSpPr>
        <p:spPr>
          <a:xfrm>
            <a:off x="2223249" y="421342"/>
            <a:ext cx="2447364" cy="646331"/>
          </a:xfrm>
          <a:prstGeom prst="rect">
            <a:avLst/>
          </a:prstGeom>
          <a:noFill/>
        </p:spPr>
        <p:txBody>
          <a:bodyPr wrap="square" rtlCol="0">
            <a:spAutoFit/>
          </a:bodyPr>
          <a:lstStyle/>
          <a:p>
            <a:pPr algn="ctr"/>
            <a:r>
              <a:rPr lang="en-IN" sz="3600" dirty="0">
                <a:solidFill>
                  <a:schemeClr val="bg1"/>
                </a:solidFill>
                <a:latin typeface="Elephant" panose="02020904090505020303" pitchFamily="18" charset="0"/>
              </a:rPr>
              <a:t>Padding</a:t>
            </a:r>
          </a:p>
        </p:txBody>
      </p:sp>
      <p:sp>
        <p:nvSpPr>
          <p:cNvPr id="3" name="TextBox 2">
            <a:extLst>
              <a:ext uri="{FF2B5EF4-FFF2-40B4-BE49-F238E27FC236}">
                <a16:creationId xmlns:a16="http://schemas.microsoft.com/office/drawing/2014/main" id="{04438886-42D5-417E-4C90-72560853CC6C}"/>
              </a:ext>
            </a:extLst>
          </p:cNvPr>
          <p:cNvSpPr txBox="1"/>
          <p:nvPr/>
        </p:nvSpPr>
        <p:spPr>
          <a:xfrm>
            <a:off x="519953" y="1173679"/>
            <a:ext cx="5576047" cy="4939814"/>
          </a:xfrm>
          <a:prstGeom prst="rect">
            <a:avLst/>
          </a:prstGeom>
          <a:noFill/>
        </p:spPr>
        <p:txBody>
          <a:bodyPr wrap="square" rtlCol="0">
            <a:spAutoFit/>
          </a:bodyPr>
          <a:lstStyle/>
          <a:p>
            <a:pPr marL="285750" indent="-285750">
              <a:buFont typeface="Arial" panose="020B0604020202020204" pitchFamily="34" charset="0"/>
              <a:buChar char="•"/>
            </a:pPr>
            <a:r>
              <a:rPr lang="en-IN" sz="2100" dirty="0">
                <a:solidFill>
                  <a:schemeClr val="bg1"/>
                </a:solidFill>
                <a:latin typeface="Times New Roman" panose="02020603050405020304" pitchFamily="18" charset="0"/>
                <a:cs typeface="Times New Roman" panose="02020603050405020304" pitchFamily="18" charset="0"/>
              </a:rPr>
              <a:t>While performing the convolution operation by super-imposing the filter all around the input image,  the pixels in the corners are used much less than the ones in the centre – which means the information on the borders is not preserved as well as the information in the middle</a:t>
            </a:r>
          </a:p>
          <a:p>
            <a:pPr marL="285750" indent="-285750">
              <a:buFont typeface="Arial" panose="020B0604020202020204" pitchFamily="34" charset="0"/>
              <a:buChar char="•"/>
            </a:pPr>
            <a:endParaRPr lang="en-IN" sz="21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100" dirty="0">
                <a:solidFill>
                  <a:schemeClr val="bg1"/>
                </a:solidFill>
                <a:latin typeface="Times New Roman" panose="02020603050405020304" pitchFamily="18" charset="0"/>
                <a:cs typeface="Times New Roman" panose="02020603050405020304" pitchFamily="18" charset="0"/>
              </a:rPr>
              <a:t>To avoid this problem, we add layers of zeroes to our input image, and this process is known as padding</a:t>
            </a:r>
          </a:p>
          <a:p>
            <a:pPr marL="285750" indent="-285750">
              <a:buFont typeface="Arial" panose="020B0604020202020204" pitchFamily="34" charset="0"/>
              <a:buChar char="•"/>
            </a:pPr>
            <a:endParaRPr lang="en-IN" sz="21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100" dirty="0">
                <a:solidFill>
                  <a:schemeClr val="bg1"/>
                </a:solidFill>
                <a:latin typeface="Times New Roman" panose="02020603050405020304" pitchFamily="18" charset="0"/>
                <a:cs typeface="Times New Roman" panose="02020603050405020304" pitchFamily="18" charset="0"/>
              </a:rPr>
              <a:t>This prevents over-shrinking of the image as the size of the output image would now be </a:t>
            </a:r>
            <a:r>
              <a:rPr lang="pt-BR" sz="2100" dirty="0">
                <a:solidFill>
                  <a:schemeClr val="bg1"/>
                </a:solidFill>
                <a:latin typeface="Times New Roman" panose="02020603050405020304" pitchFamily="18" charset="0"/>
                <a:cs typeface="Times New Roman" panose="02020603050405020304" pitchFamily="18" charset="0"/>
              </a:rPr>
              <a:t>(n + 2p – f + 1) x (n + 2p – f + 1) instead of  (n – f + 1) x (n – f + 1)</a:t>
            </a:r>
            <a:endParaRPr lang="en-IN" sz="2100" dirty="0">
              <a:solidFill>
                <a:schemeClr val="bg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6DB44809-F09E-1055-37C9-BC01A772F5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74613" y="1519695"/>
            <a:ext cx="5378116" cy="2689058"/>
          </a:xfrm>
          <a:prstGeom prst="rect">
            <a:avLst/>
          </a:prstGeom>
        </p:spPr>
      </p:pic>
      <p:sp>
        <p:nvSpPr>
          <p:cNvPr id="4" name="Rectangle 3">
            <a:extLst>
              <a:ext uri="{FF2B5EF4-FFF2-40B4-BE49-F238E27FC236}">
                <a16:creationId xmlns:a16="http://schemas.microsoft.com/office/drawing/2014/main" id="{95D64C02-571A-842B-B551-ED9098779881}"/>
              </a:ext>
            </a:extLst>
          </p:cNvPr>
          <p:cNvSpPr/>
          <p:nvPr/>
        </p:nvSpPr>
        <p:spPr>
          <a:xfrm>
            <a:off x="6374613" y="4580963"/>
            <a:ext cx="5378116" cy="1021541"/>
          </a:xfrm>
          <a:prstGeom prst="rect">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Times New Roman" panose="02020603050405020304" pitchFamily="18" charset="0"/>
                <a:cs typeface="Times New Roman" panose="02020603050405020304" pitchFamily="18" charset="0"/>
              </a:rPr>
              <a:t>Input image with Zero Padding convoluted with a 3x3 filter</a:t>
            </a:r>
          </a:p>
        </p:txBody>
      </p:sp>
    </p:spTree>
    <p:extLst>
      <p:ext uri="{BB962C8B-B14F-4D97-AF65-F5344CB8AC3E}">
        <p14:creationId xmlns:p14="http://schemas.microsoft.com/office/powerpoint/2010/main" val="30747317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2F5BA8B-530F-E471-228D-7886C535BB31}"/>
              </a:ext>
            </a:extLst>
          </p:cNvPr>
          <p:cNvSpPr txBox="1"/>
          <p:nvPr/>
        </p:nvSpPr>
        <p:spPr>
          <a:xfrm>
            <a:off x="2434625" y="409545"/>
            <a:ext cx="1764631" cy="646331"/>
          </a:xfrm>
          <a:prstGeom prst="rect">
            <a:avLst/>
          </a:prstGeom>
          <a:noFill/>
        </p:spPr>
        <p:txBody>
          <a:bodyPr wrap="square" rtlCol="0">
            <a:spAutoFit/>
          </a:bodyPr>
          <a:lstStyle/>
          <a:p>
            <a:pPr algn="ctr"/>
            <a:r>
              <a:rPr lang="en-IN" sz="3600" dirty="0">
                <a:solidFill>
                  <a:schemeClr val="bg1"/>
                </a:solidFill>
                <a:latin typeface="Elephant" panose="02020904090505020303" pitchFamily="18" charset="0"/>
              </a:rPr>
              <a:t>Stride</a:t>
            </a:r>
          </a:p>
        </p:txBody>
      </p:sp>
      <p:sp>
        <p:nvSpPr>
          <p:cNvPr id="3" name="TextBox 2">
            <a:extLst>
              <a:ext uri="{FF2B5EF4-FFF2-40B4-BE49-F238E27FC236}">
                <a16:creationId xmlns:a16="http://schemas.microsoft.com/office/drawing/2014/main" id="{7447BA32-989C-466A-3AED-611032AB1D9A}"/>
              </a:ext>
            </a:extLst>
          </p:cNvPr>
          <p:cNvSpPr txBox="1"/>
          <p:nvPr/>
        </p:nvSpPr>
        <p:spPr>
          <a:xfrm>
            <a:off x="537882" y="1515507"/>
            <a:ext cx="5558118" cy="4154984"/>
          </a:xfrm>
          <a:prstGeom prst="rect">
            <a:avLst/>
          </a:prstGeom>
          <a:noFill/>
        </p:spPr>
        <p:txBody>
          <a:bodyPr wrap="square" rtlCol="0">
            <a:spAutoFit/>
          </a:bodyPr>
          <a:lstStyle/>
          <a:p>
            <a:pPr marL="285750" indent="-285750">
              <a:buFont typeface="Arial" panose="020B0604020202020204" pitchFamily="34" charset="0"/>
              <a:buChar char="•"/>
            </a:pPr>
            <a:r>
              <a:rPr lang="en-IN" sz="2200" dirty="0">
                <a:solidFill>
                  <a:schemeClr val="bg1"/>
                </a:solidFill>
                <a:latin typeface="Times New Roman" panose="02020603050405020304" pitchFamily="18" charset="0"/>
                <a:cs typeface="Times New Roman" panose="02020603050405020304" pitchFamily="18" charset="0"/>
              </a:rPr>
              <a:t>Stride is a parameter of the neural network’s filter that modifies the amount of movement over the input image, if the stride is set to 1, the filter will move one pixel at a time. Naturally, as the stride is increased, the resulting output will be smaller</a:t>
            </a:r>
          </a:p>
          <a:p>
            <a:pPr marL="285750" indent="-285750">
              <a:buFont typeface="Arial" panose="020B0604020202020204" pitchFamily="34" charset="0"/>
              <a:buChar char="•"/>
            </a:pPr>
            <a:endParaRPr lang="en-IN" sz="22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200" dirty="0">
                <a:solidFill>
                  <a:schemeClr val="bg1"/>
                </a:solidFill>
                <a:latin typeface="Times New Roman" panose="02020603050405020304" pitchFamily="18" charset="0"/>
                <a:cs typeface="Times New Roman" panose="02020603050405020304" pitchFamily="18" charset="0"/>
              </a:rPr>
              <a:t>Stride works in conjunction with padding to decrease the size of the image to counteract the fact that padding increases the size</a:t>
            </a:r>
          </a:p>
          <a:p>
            <a:pPr marL="285750" indent="-285750">
              <a:buFont typeface="Arial" panose="020B0604020202020204" pitchFamily="34" charset="0"/>
              <a:buChar char="•"/>
            </a:pPr>
            <a:endParaRPr lang="en-IN" sz="22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200" dirty="0">
                <a:solidFill>
                  <a:schemeClr val="bg1"/>
                </a:solidFill>
                <a:latin typeface="Times New Roman" panose="02020603050405020304" pitchFamily="18" charset="0"/>
                <a:cs typeface="Times New Roman" panose="02020603050405020304" pitchFamily="18" charset="0"/>
              </a:rPr>
              <a:t>In this example, the stride is 2</a:t>
            </a:r>
          </a:p>
        </p:txBody>
      </p:sp>
      <p:pic>
        <p:nvPicPr>
          <p:cNvPr id="5" name="Picture 4">
            <a:extLst>
              <a:ext uri="{FF2B5EF4-FFF2-40B4-BE49-F238E27FC236}">
                <a16:creationId xmlns:a16="http://schemas.microsoft.com/office/drawing/2014/main" id="{B465CD0F-40F4-2BE3-54A5-20CCF6D6C8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91556" y="1655623"/>
            <a:ext cx="3677080" cy="3546753"/>
          </a:xfrm>
          <a:prstGeom prst="rect">
            <a:avLst/>
          </a:prstGeom>
          <a:noFill/>
        </p:spPr>
      </p:pic>
      <p:sp>
        <p:nvSpPr>
          <p:cNvPr id="4" name="Rectangle 3">
            <a:extLst>
              <a:ext uri="{FF2B5EF4-FFF2-40B4-BE49-F238E27FC236}">
                <a16:creationId xmlns:a16="http://schemas.microsoft.com/office/drawing/2014/main" id="{F5957FA3-5B5C-549C-2665-3D1867C7E7CD}"/>
              </a:ext>
            </a:extLst>
          </p:cNvPr>
          <p:cNvSpPr/>
          <p:nvPr/>
        </p:nvSpPr>
        <p:spPr>
          <a:xfrm>
            <a:off x="7591556" y="5378824"/>
            <a:ext cx="3677080" cy="1150328"/>
          </a:xfrm>
          <a:prstGeom prst="rect">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Times New Roman" panose="02020603050405020304" pitchFamily="18" charset="0"/>
                <a:cs typeface="Times New Roman" panose="02020603050405020304" pitchFamily="18" charset="0"/>
              </a:rPr>
              <a:t>Input image with Zero Padding convoluted with 3x3 filter with Stride = 2</a:t>
            </a:r>
          </a:p>
        </p:txBody>
      </p:sp>
    </p:spTree>
    <p:extLst>
      <p:ext uri="{BB962C8B-B14F-4D97-AF65-F5344CB8AC3E}">
        <p14:creationId xmlns:p14="http://schemas.microsoft.com/office/powerpoint/2010/main" val="17191716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7BCA48-B4F8-279F-172A-68D0254C490C}"/>
              </a:ext>
            </a:extLst>
          </p:cNvPr>
          <p:cNvSpPr txBox="1"/>
          <p:nvPr/>
        </p:nvSpPr>
        <p:spPr>
          <a:xfrm>
            <a:off x="2173469" y="410488"/>
            <a:ext cx="2269014" cy="646331"/>
          </a:xfrm>
          <a:prstGeom prst="rect">
            <a:avLst/>
          </a:prstGeom>
          <a:noFill/>
        </p:spPr>
        <p:txBody>
          <a:bodyPr wrap="square" rtlCol="0">
            <a:spAutoFit/>
          </a:bodyPr>
          <a:lstStyle/>
          <a:p>
            <a:pPr algn="ctr"/>
            <a:r>
              <a:rPr lang="en-IN" sz="3600" dirty="0">
                <a:solidFill>
                  <a:schemeClr val="bg1"/>
                </a:solidFill>
                <a:latin typeface="Elephant" panose="02020904090505020303" pitchFamily="18" charset="0"/>
              </a:rPr>
              <a:t>Pooling</a:t>
            </a:r>
          </a:p>
        </p:txBody>
      </p:sp>
      <p:sp>
        <p:nvSpPr>
          <p:cNvPr id="5" name="TextBox 4">
            <a:extLst>
              <a:ext uri="{FF2B5EF4-FFF2-40B4-BE49-F238E27FC236}">
                <a16:creationId xmlns:a16="http://schemas.microsoft.com/office/drawing/2014/main" id="{343C3400-7EC9-95B5-33A7-4F093EAA36B1}"/>
              </a:ext>
            </a:extLst>
          </p:cNvPr>
          <p:cNvSpPr txBox="1"/>
          <p:nvPr/>
        </p:nvSpPr>
        <p:spPr>
          <a:xfrm>
            <a:off x="519953" y="1314212"/>
            <a:ext cx="5576047" cy="5016758"/>
          </a:xfrm>
          <a:prstGeom prst="rect">
            <a:avLst/>
          </a:prstGeom>
          <a:noFill/>
        </p:spPr>
        <p:txBody>
          <a:bodyPr wrap="square" rtlCol="0">
            <a:spAutoFit/>
          </a:bodyPr>
          <a:lstStyle/>
          <a:p>
            <a:pPr marL="285750" indent="-28575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Pooling operation involves sliding a 2-dimensional filter over each channel of the feature map and summarising the features lying within the region covered by the filter</a:t>
            </a:r>
          </a:p>
          <a:p>
            <a:pPr marL="285750" indent="-285750">
              <a:buFont typeface="Arial" panose="020B0604020202020204" pitchFamily="34" charset="0"/>
              <a:buChar char="•"/>
            </a:pPr>
            <a:endParaRPr lang="en-IN" sz="20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Pooling layers are used to reduce the dimensions of the feature maps. Thus, it reduces the number of parameters to learn and the amount of computation performed in the network</a:t>
            </a:r>
          </a:p>
          <a:p>
            <a:pPr marL="285750" indent="-28575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The pooling layer summarizes the features present in a region of the feature map generated by a convolution layer. So, further operations are performed on summarized features instead of precisely positioned features generated by the convolution layer</a:t>
            </a:r>
          </a:p>
        </p:txBody>
      </p:sp>
    </p:spTree>
    <p:extLst>
      <p:ext uri="{BB962C8B-B14F-4D97-AF65-F5344CB8AC3E}">
        <p14:creationId xmlns:p14="http://schemas.microsoft.com/office/powerpoint/2010/main" val="7675101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3EE888-9A0D-D81C-F753-B2D527B0DD81}"/>
              </a:ext>
            </a:extLst>
          </p:cNvPr>
          <p:cNvSpPr txBox="1"/>
          <p:nvPr/>
        </p:nvSpPr>
        <p:spPr>
          <a:xfrm>
            <a:off x="1371600" y="455918"/>
            <a:ext cx="4315326" cy="646331"/>
          </a:xfrm>
          <a:prstGeom prst="rect">
            <a:avLst/>
          </a:prstGeom>
          <a:noFill/>
        </p:spPr>
        <p:txBody>
          <a:bodyPr wrap="square" rtlCol="0">
            <a:spAutoFit/>
          </a:bodyPr>
          <a:lstStyle/>
          <a:p>
            <a:pPr algn="ctr"/>
            <a:r>
              <a:rPr lang="en-IN" sz="3600" dirty="0">
                <a:solidFill>
                  <a:schemeClr val="bg1"/>
                </a:solidFill>
                <a:latin typeface="Elephant" panose="02020904090505020303" pitchFamily="18" charset="0"/>
              </a:rPr>
              <a:t>Types of Pooling</a:t>
            </a:r>
          </a:p>
        </p:txBody>
      </p:sp>
      <p:sp>
        <p:nvSpPr>
          <p:cNvPr id="3" name="TextBox 2">
            <a:extLst>
              <a:ext uri="{FF2B5EF4-FFF2-40B4-BE49-F238E27FC236}">
                <a16:creationId xmlns:a16="http://schemas.microsoft.com/office/drawing/2014/main" id="{171268FF-6B4D-F159-2084-AE8CBDC38531}"/>
              </a:ext>
            </a:extLst>
          </p:cNvPr>
          <p:cNvSpPr txBox="1"/>
          <p:nvPr/>
        </p:nvSpPr>
        <p:spPr>
          <a:xfrm>
            <a:off x="466166" y="1415952"/>
            <a:ext cx="5629834" cy="4832092"/>
          </a:xfrm>
          <a:prstGeom prst="rect">
            <a:avLst/>
          </a:prstGeom>
          <a:noFill/>
        </p:spPr>
        <p:txBody>
          <a:bodyPr wrap="square" rtlCol="0">
            <a:spAutoFit/>
          </a:bodyPr>
          <a:lstStyle/>
          <a:p>
            <a:pPr marL="285750" indent="-285750">
              <a:buFont typeface="Arial" panose="020B0604020202020204" pitchFamily="34" charset="0"/>
              <a:buChar char="•"/>
            </a:pPr>
            <a:r>
              <a:rPr lang="en-IN" sz="2200" dirty="0">
                <a:solidFill>
                  <a:schemeClr val="bg1"/>
                </a:solidFill>
                <a:latin typeface="Times New Roman" panose="02020603050405020304" pitchFamily="18" charset="0"/>
                <a:cs typeface="Times New Roman" panose="02020603050405020304" pitchFamily="18" charset="0"/>
              </a:rPr>
              <a:t>Max Pooling: </a:t>
            </a:r>
            <a:r>
              <a:rPr lang="en-US" sz="2200" dirty="0">
                <a:solidFill>
                  <a:schemeClr val="bg1"/>
                </a:solidFill>
                <a:latin typeface="Times New Roman" panose="02020603050405020304" pitchFamily="18" charset="0"/>
                <a:cs typeface="Times New Roman" panose="02020603050405020304" pitchFamily="18" charset="0"/>
              </a:rPr>
              <a:t>selects the maximum element from the region of the feature map covered by the filter. Thus, the output after the max-pooling layer would be a feature map containing the most prominent features of the previous feature map</a:t>
            </a:r>
            <a:endParaRPr lang="en-IN" sz="22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sz="22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200" dirty="0">
                <a:solidFill>
                  <a:schemeClr val="bg1"/>
                </a:solidFill>
                <a:latin typeface="Times New Roman" panose="02020603050405020304" pitchFamily="18" charset="0"/>
                <a:cs typeface="Times New Roman" panose="02020603050405020304" pitchFamily="18" charset="0"/>
              </a:rPr>
              <a:t>Average Pooling: </a:t>
            </a:r>
            <a:r>
              <a:rPr lang="en-US" sz="2200" dirty="0">
                <a:solidFill>
                  <a:schemeClr val="bg1"/>
                </a:solidFill>
                <a:latin typeface="Times New Roman" panose="02020603050405020304" pitchFamily="18" charset="0"/>
                <a:cs typeface="Times New Roman" panose="02020603050405020304" pitchFamily="18" charset="0"/>
              </a:rPr>
              <a:t>computes the average of the elements present in the region of the feature map covered by the filter. Thus, while max pooling gives the most prominent feature in a particular patch of the feature map, average pooling gives the average of features present in a patch</a:t>
            </a:r>
            <a:endParaRPr lang="en-IN" sz="22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123178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5D99CBE-FF10-C71D-C757-047E0EFA4D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651" y="669759"/>
            <a:ext cx="5889349" cy="2454442"/>
          </a:xfrm>
          <a:prstGeom prst="rect">
            <a:avLst/>
          </a:prstGeom>
        </p:spPr>
      </p:pic>
      <p:pic>
        <p:nvPicPr>
          <p:cNvPr id="3" name="Picture 2">
            <a:extLst>
              <a:ext uri="{FF2B5EF4-FFF2-40B4-BE49-F238E27FC236}">
                <a16:creationId xmlns:a16="http://schemas.microsoft.com/office/drawing/2014/main" id="{BDFB67BA-77F9-8E07-3D8E-A0EEF50C61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651" y="3733799"/>
            <a:ext cx="5889349" cy="2454441"/>
          </a:xfrm>
          <a:prstGeom prst="rect">
            <a:avLst/>
          </a:prstGeom>
        </p:spPr>
      </p:pic>
      <p:sp>
        <p:nvSpPr>
          <p:cNvPr id="4" name="Rectangle 3">
            <a:extLst>
              <a:ext uri="{FF2B5EF4-FFF2-40B4-BE49-F238E27FC236}">
                <a16:creationId xmlns:a16="http://schemas.microsoft.com/office/drawing/2014/main" id="{6D9D3877-0F36-6183-F2CA-3C0A07FBBA95}"/>
              </a:ext>
            </a:extLst>
          </p:cNvPr>
          <p:cNvSpPr/>
          <p:nvPr/>
        </p:nvSpPr>
        <p:spPr>
          <a:xfrm>
            <a:off x="6813176" y="1560804"/>
            <a:ext cx="3845859" cy="672352"/>
          </a:xfrm>
          <a:prstGeom prst="rect">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Times New Roman" panose="02020603050405020304" pitchFamily="18" charset="0"/>
                <a:cs typeface="Times New Roman" panose="02020603050405020304" pitchFamily="18" charset="0"/>
              </a:rPr>
              <a:t>Max Pooling</a:t>
            </a:r>
          </a:p>
        </p:txBody>
      </p:sp>
      <p:sp>
        <p:nvSpPr>
          <p:cNvPr id="5" name="Rectangle 4">
            <a:extLst>
              <a:ext uri="{FF2B5EF4-FFF2-40B4-BE49-F238E27FC236}">
                <a16:creationId xmlns:a16="http://schemas.microsoft.com/office/drawing/2014/main" id="{216759E0-C65D-1B54-190F-9F5366E26A49}"/>
              </a:ext>
            </a:extLst>
          </p:cNvPr>
          <p:cNvSpPr/>
          <p:nvPr/>
        </p:nvSpPr>
        <p:spPr>
          <a:xfrm>
            <a:off x="6813176" y="4624843"/>
            <a:ext cx="3845859" cy="672352"/>
          </a:xfrm>
          <a:prstGeom prst="rect">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Times New Roman" panose="02020603050405020304" pitchFamily="18" charset="0"/>
                <a:cs typeface="Times New Roman" panose="02020603050405020304" pitchFamily="18" charset="0"/>
              </a:rPr>
              <a:t>Average Pooling</a:t>
            </a:r>
          </a:p>
        </p:txBody>
      </p:sp>
    </p:spTree>
    <p:extLst>
      <p:ext uri="{BB962C8B-B14F-4D97-AF65-F5344CB8AC3E}">
        <p14:creationId xmlns:p14="http://schemas.microsoft.com/office/powerpoint/2010/main" val="26612953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7295EB2-64F3-E6F7-9731-262D097E3774}"/>
              </a:ext>
            </a:extLst>
          </p:cNvPr>
          <p:cNvSpPr/>
          <p:nvPr/>
        </p:nvSpPr>
        <p:spPr>
          <a:xfrm>
            <a:off x="510988" y="2767852"/>
            <a:ext cx="5585012" cy="1322295"/>
          </a:xfrm>
          <a:prstGeom prst="rect">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Times New Roman" panose="02020603050405020304" pitchFamily="18" charset="0"/>
                <a:cs typeface="Times New Roman" panose="02020603050405020304" pitchFamily="18" charset="0"/>
              </a:rPr>
              <a:t>Max Pooling Demonstration:</a:t>
            </a:r>
          </a:p>
          <a:p>
            <a:pPr algn="ctr"/>
            <a:r>
              <a:rPr lang="en-IN" sz="2400" dirty="0">
                <a:latin typeface="Times New Roman" panose="02020603050405020304" pitchFamily="18" charset="0"/>
                <a:cs typeface="Times New Roman" panose="02020603050405020304" pitchFamily="18" charset="0"/>
              </a:rPr>
              <a:t>https://deeplizard.com/resource/pavq7noze3</a:t>
            </a:r>
          </a:p>
        </p:txBody>
      </p:sp>
    </p:spTree>
    <p:extLst>
      <p:ext uri="{BB962C8B-B14F-4D97-AF65-F5344CB8AC3E}">
        <p14:creationId xmlns:p14="http://schemas.microsoft.com/office/powerpoint/2010/main" val="2120182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1460BD8-9D13-BCA4-C376-4A90BB1C98DD}"/>
              </a:ext>
            </a:extLst>
          </p:cNvPr>
          <p:cNvSpPr txBox="1"/>
          <p:nvPr/>
        </p:nvSpPr>
        <p:spPr>
          <a:xfrm>
            <a:off x="2161378" y="439271"/>
            <a:ext cx="7869243" cy="2800767"/>
          </a:xfrm>
          <a:prstGeom prst="rect">
            <a:avLst/>
          </a:prstGeom>
          <a:noFill/>
        </p:spPr>
        <p:txBody>
          <a:bodyPr wrap="square" rtlCol="0">
            <a:spAutoFit/>
          </a:bodyPr>
          <a:lstStyle/>
          <a:p>
            <a:pPr algn="ctr"/>
            <a:r>
              <a:rPr lang="en-IN" sz="8800" dirty="0">
                <a:solidFill>
                  <a:schemeClr val="bg1"/>
                </a:solidFill>
                <a:latin typeface="Poor Richard" panose="02080502050505020702" pitchFamily="18" charset="0"/>
              </a:rPr>
              <a:t>CNN Architecture</a:t>
            </a:r>
          </a:p>
        </p:txBody>
      </p:sp>
    </p:spTree>
    <p:extLst>
      <p:ext uri="{BB962C8B-B14F-4D97-AF65-F5344CB8AC3E}">
        <p14:creationId xmlns:p14="http://schemas.microsoft.com/office/powerpoint/2010/main" val="28233712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96A3F7-6989-D3B4-CD37-1E2D7D6AECEA}"/>
              </a:ext>
            </a:extLst>
          </p:cNvPr>
          <p:cNvSpPr/>
          <p:nvPr/>
        </p:nvSpPr>
        <p:spPr>
          <a:xfrm>
            <a:off x="1555371" y="473242"/>
            <a:ext cx="9081251" cy="2550459"/>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n-IN" sz="2600" dirty="0">
                <a:solidFill>
                  <a:schemeClr val="bg1"/>
                </a:solidFill>
                <a:latin typeface="Times New Roman" panose="02020603050405020304" pitchFamily="18" charset="0"/>
                <a:cs typeface="Times New Roman" panose="02020603050405020304" pitchFamily="18" charset="0"/>
              </a:rPr>
              <a:t>Until now, we have been introduced to various components of a Convolutional Neural Network</a:t>
            </a:r>
          </a:p>
          <a:p>
            <a:pPr marL="342900" indent="-342900">
              <a:buFont typeface="Arial" panose="020B0604020202020204" pitchFamily="34" charset="0"/>
              <a:buChar char="•"/>
            </a:pPr>
            <a:endParaRPr lang="en-IN" sz="26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600" dirty="0">
                <a:solidFill>
                  <a:schemeClr val="bg1"/>
                </a:solidFill>
                <a:latin typeface="Times New Roman" panose="02020603050405020304" pitchFamily="18" charset="0"/>
                <a:cs typeface="Times New Roman" panose="02020603050405020304" pitchFamily="18" charset="0"/>
              </a:rPr>
              <a:t>A Convolutional Neural Network consists of two main parts:</a:t>
            </a:r>
          </a:p>
          <a:p>
            <a:pPr marL="800100" lvl="1" indent="-342900">
              <a:buFont typeface="Arial" panose="020B0604020202020204" pitchFamily="34" charset="0"/>
              <a:buChar char="•"/>
            </a:pPr>
            <a:r>
              <a:rPr lang="en-IN" sz="2600" dirty="0">
                <a:solidFill>
                  <a:schemeClr val="bg1"/>
                </a:solidFill>
                <a:latin typeface="Times New Roman" panose="02020603050405020304" pitchFamily="18" charset="0"/>
                <a:cs typeface="Times New Roman" panose="02020603050405020304" pitchFamily="18" charset="0"/>
              </a:rPr>
              <a:t>Feature Extraction</a:t>
            </a:r>
          </a:p>
          <a:p>
            <a:pPr marL="800100" lvl="1" indent="-342900">
              <a:buFont typeface="Arial" panose="020B0604020202020204" pitchFamily="34" charset="0"/>
              <a:buChar char="•"/>
            </a:pPr>
            <a:r>
              <a:rPr lang="en-IN" sz="2600" dirty="0">
                <a:solidFill>
                  <a:schemeClr val="bg1"/>
                </a:solidFill>
                <a:latin typeface="Times New Roman" panose="02020603050405020304" pitchFamily="18" charset="0"/>
                <a:cs typeface="Times New Roman" panose="02020603050405020304" pitchFamily="18" charset="0"/>
              </a:rPr>
              <a:t>Classification</a:t>
            </a:r>
          </a:p>
        </p:txBody>
      </p:sp>
      <p:pic>
        <p:nvPicPr>
          <p:cNvPr id="4" name="Picture 3">
            <a:extLst>
              <a:ext uri="{FF2B5EF4-FFF2-40B4-BE49-F238E27FC236}">
                <a16:creationId xmlns:a16="http://schemas.microsoft.com/office/drawing/2014/main" id="{AC90F31C-1A29-1132-D457-1F04E92E8C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4194" y="3429000"/>
            <a:ext cx="5983606" cy="2955758"/>
          </a:xfrm>
          <a:prstGeom prst="rect">
            <a:avLst/>
          </a:prstGeom>
        </p:spPr>
      </p:pic>
    </p:spTree>
    <p:extLst>
      <p:ext uri="{BB962C8B-B14F-4D97-AF65-F5344CB8AC3E}">
        <p14:creationId xmlns:p14="http://schemas.microsoft.com/office/powerpoint/2010/main" val="2578886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4A0D4CB-9356-EFAE-E9FC-A5B01DEE08E4}"/>
              </a:ext>
            </a:extLst>
          </p:cNvPr>
          <p:cNvSpPr txBox="1"/>
          <p:nvPr/>
        </p:nvSpPr>
        <p:spPr>
          <a:xfrm>
            <a:off x="735105" y="506069"/>
            <a:ext cx="2832847" cy="646331"/>
          </a:xfrm>
          <a:prstGeom prst="rect">
            <a:avLst/>
          </a:prstGeom>
          <a:noFill/>
        </p:spPr>
        <p:txBody>
          <a:bodyPr wrap="square" rtlCol="0">
            <a:spAutoFit/>
          </a:bodyPr>
          <a:lstStyle/>
          <a:p>
            <a:r>
              <a:rPr lang="en-IN" sz="3600" dirty="0">
                <a:solidFill>
                  <a:schemeClr val="bg1"/>
                </a:solidFill>
                <a:latin typeface="Elephant" panose="02020904090505020303" pitchFamily="18" charset="0"/>
              </a:rPr>
              <a:t>Why CNN?</a:t>
            </a:r>
          </a:p>
        </p:txBody>
      </p:sp>
      <p:sp>
        <p:nvSpPr>
          <p:cNvPr id="4" name="TextBox 3">
            <a:extLst>
              <a:ext uri="{FF2B5EF4-FFF2-40B4-BE49-F238E27FC236}">
                <a16:creationId xmlns:a16="http://schemas.microsoft.com/office/drawing/2014/main" id="{4730DE36-ACDD-A1A1-24E8-82206AC58773}"/>
              </a:ext>
            </a:extLst>
          </p:cNvPr>
          <p:cNvSpPr txBox="1"/>
          <p:nvPr/>
        </p:nvSpPr>
        <p:spPr>
          <a:xfrm>
            <a:off x="678958" y="1238002"/>
            <a:ext cx="5777989" cy="5262979"/>
          </a:xfrm>
          <a:prstGeom prst="rect">
            <a:avLst/>
          </a:prstGeom>
          <a:noFill/>
        </p:spPr>
        <p:txBody>
          <a:bodyPr wrap="square" rtlCol="0">
            <a:spAutoFit/>
          </a:bodyPr>
          <a:lstStyle/>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In a regular neural network, each neuron in a given layer is fully connected to all the neurons in the previous layers</a:t>
            </a:r>
          </a:p>
          <a:p>
            <a:pPr marL="342900" indent="-34290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Due to a large number of connections and number of parameters to be learned, the complexity of such a model becomes too high for tasks like image processing where the number of input features would be of large dimension</a:t>
            </a:r>
          </a:p>
          <a:p>
            <a:pPr marL="342900" indent="-34290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Moreover, in the input image, most of the pixel portions may not contribute to predicting the output</a:t>
            </a:r>
          </a:p>
        </p:txBody>
      </p:sp>
    </p:spTree>
    <p:extLst>
      <p:ext uri="{BB962C8B-B14F-4D97-AF65-F5344CB8AC3E}">
        <p14:creationId xmlns:p14="http://schemas.microsoft.com/office/powerpoint/2010/main" val="3276211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9FE5735-352F-55B5-87FD-85741A999813}"/>
              </a:ext>
            </a:extLst>
          </p:cNvPr>
          <p:cNvSpPr/>
          <p:nvPr/>
        </p:nvSpPr>
        <p:spPr>
          <a:xfrm>
            <a:off x="1134035" y="990600"/>
            <a:ext cx="9923929" cy="4876799"/>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There are three types of layers that make up the CNN which are the convolutional layers, pooling layers, and fully-connected layers, and it uses a backpropagation algorithm to learn spatial hierarchies of data automatically and adaptively. </a:t>
            </a:r>
            <a:r>
              <a:rPr lang="en-US" sz="2400" dirty="0">
                <a:solidFill>
                  <a:schemeClr val="bg1"/>
                </a:solidFill>
                <a:latin typeface="Times New Roman" panose="02020603050405020304" pitchFamily="18" charset="0"/>
                <a:cs typeface="Times New Roman" panose="02020603050405020304" pitchFamily="18" charset="0"/>
              </a:rPr>
              <a:t>In addition to these three layers, there are two more important parameters which are the dropout layer and the activation function</a:t>
            </a:r>
            <a:endParaRPr lang="en-IN"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Convolution layer – separates and identifies the various features of the image for analysis</a:t>
            </a:r>
          </a:p>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Pooling layer – </a:t>
            </a:r>
            <a:r>
              <a:rPr lang="en-US" sz="2400" dirty="0">
                <a:solidFill>
                  <a:schemeClr val="bg1"/>
                </a:solidFill>
                <a:latin typeface="Times New Roman" panose="02020603050405020304" pitchFamily="18" charset="0"/>
                <a:cs typeface="Times New Roman" panose="02020603050405020304" pitchFamily="18" charset="0"/>
              </a:rPr>
              <a:t>Pooling layers are used to reduce the dimensions of the feature maps</a:t>
            </a:r>
            <a:endParaRPr lang="en-IN"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Fully Connected Layer – utilizes the output from the convolution process and predicts the class of image based on the features extracted in previous stages</a:t>
            </a:r>
          </a:p>
        </p:txBody>
      </p:sp>
    </p:spTree>
    <p:extLst>
      <p:ext uri="{BB962C8B-B14F-4D97-AF65-F5344CB8AC3E}">
        <p14:creationId xmlns:p14="http://schemas.microsoft.com/office/powerpoint/2010/main" val="28111952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57CB9F-0296-D823-5FA5-9977028DC509}"/>
              </a:ext>
            </a:extLst>
          </p:cNvPr>
          <p:cNvSpPr txBox="1"/>
          <p:nvPr/>
        </p:nvSpPr>
        <p:spPr>
          <a:xfrm>
            <a:off x="3569367" y="737936"/>
            <a:ext cx="5053263" cy="646331"/>
          </a:xfrm>
          <a:prstGeom prst="rect">
            <a:avLst/>
          </a:prstGeom>
          <a:noFill/>
        </p:spPr>
        <p:txBody>
          <a:bodyPr wrap="square" rtlCol="0">
            <a:spAutoFit/>
          </a:bodyPr>
          <a:lstStyle/>
          <a:p>
            <a:pPr algn="ctr"/>
            <a:r>
              <a:rPr lang="en-IN" sz="3600" dirty="0">
                <a:solidFill>
                  <a:schemeClr val="bg1"/>
                </a:solidFill>
                <a:latin typeface="Elephant" panose="02020904090505020303" pitchFamily="18" charset="0"/>
              </a:rPr>
              <a:t>What is Overfitting?</a:t>
            </a:r>
          </a:p>
        </p:txBody>
      </p:sp>
      <p:sp>
        <p:nvSpPr>
          <p:cNvPr id="3" name="TextBox 2">
            <a:extLst>
              <a:ext uri="{FF2B5EF4-FFF2-40B4-BE49-F238E27FC236}">
                <a16:creationId xmlns:a16="http://schemas.microsoft.com/office/drawing/2014/main" id="{E0AB8FD8-06F6-3280-2310-263DAA925422}"/>
              </a:ext>
            </a:extLst>
          </p:cNvPr>
          <p:cNvSpPr txBox="1"/>
          <p:nvPr/>
        </p:nvSpPr>
        <p:spPr>
          <a:xfrm>
            <a:off x="1427745" y="1595021"/>
            <a:ext cx="9336505" cy="3785652"/>
          </a:xfrm>
          <a:prstGeom prst="rect">
            <a:avLst/>
          </a:prstGeom>
          <a:noFill/>
        </p:spPr>
        <p:txBody>
          <a:bodyPr wrap="square" rtlCol="0">
            <a:spAutoFit/>
          </a:bodyPr>
          <a:lstStyle/>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Overfitting occurs when our model becomes really good at being able to classify or predict data that was included in the training set but is not so good at classifying data that it wasn’t trained on, so essentially, the model has overfit the data in the training set</a:t>
            </a:r>
          </a:p>
          <a:p>
            <a:pPr marL="342900" indent="-34290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This concept boils down to the fact that the model is unable to generalize well (it has learned the features of the training set extremely well but if we give the model any data that slightly deviates from the exact data used during training, it is unable to generalize and accurately predict the output</a:t>
            </a:r>
          </a:p>
        </p:txBody>
      </p:sp>
    </p:spTree>
    <p:extLst>
      <p:ext uri="{BB962C8B-B14F-4D97-AF65-F5344CB8AC3E}">
        <p14:creationId xmlns:p14="http://schemas.microsoft.com/office/powerpoint/2010/main" val="14496605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D49DA5-792C-31D0-8DEA-FEECF6736FB2}"/>
              </a:ext>
            </a:extLst>
          </p:cNvPr>
          <p:cNvSpPr txBox="1"/>
          <p:nvPr/>
        </p:nvSpPr>
        <p:spPr>
          <a:xfrm>
            <a:off x="1427747" y="829235"/>
            <a:ext cx="9336505" cy="1938992"/>
          </a:xfrm>
          <a:prstGeom prst="rect">
            <a:avLst/>
          </a:prstGeom>
          <a:noFill/>
        </p:spPr>
        <p:txBody>
          <a:bodyPr wrap="square" rtlCol="0">
            <a:spAutoFit/>
          </a:bodyPr>
          <a:lstStyle/>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We can tell if our model is overfit based on metrics that are given for our training and validation data during the training process</a:t>
            </a:r>
          </a:p>
          <a:p>
            <a:pPr marL="342900" indent="-34290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If the validation metrics are considerably worse than the training metrics, it is an indication that our model is overfit</a:t>
            </a:r>
          </a:p>
        </p:txBody>
      </p:sp>
    </p:spTree>
    <p:extLst>
      <p:ext uri="{BB962C8B-B14F-4D97-AF65-F5344CB8AC3E}">
        <p14:creationId xmlns:p14="http://schemas.microsoft.com/office/powerpoint/2010/main" val="3392086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815BADA-ACE5-98DE-E349-D5D9B3B92378}"/>
              </a:ext>
            </a:extLst>
          </p:cNvPr>
          <p:cNvSpPr txBox="1"/>
          <p:nvPr/>
        </p:nvSpPr>
        <p:spPr>
          <a:xfrm>
            <a:off x="3569367" y="737936"/>
            <a:ext cx="5053263" cy="646331"/>
          </a:xfrm>
          <a:prstGeom prst="rect">
            <a:avLst/>
          </a:prstGeom>
          <a:noFill/>
        </p:spPr>
        <p:txBody>
          <a:bodyPr wrap="square" rtlCol="0">
            <a:spAutoFit/>
          </a:bodyPr>
          <a:lstStyle/>
          <a:p>
            <a:pPr algn="ctr"/>
            <a:r>
              <a:rPr lang="en-IN" sz="3600" dirty="0">
                <a:solidFill>
                  <a:schemeClr val="bg1"/>
                </a:solidFill>
                <a:latin typeface="Elephant" panose="02020904090505020303" pitchFamily="18" charset="0"/>
              </a:rPr>
              <a:t>Dropout Layer</a:t>
            </a:r>
          </a:p>
        </p:txBody>
      </p:sp>
      <p:sp>
        <p:nvSpPr>
          <p:cNvPr id="3" name="TextBox 2">
            <a:extLst>
              <a:ext uri="{FF2B5EF4-FFF2-40B4-BE49-F238E27FC236}">
                <a16:creationId xmlns:a16="http://schemas.microsoft.com/office/drawing/2014/main" id="{D99C38C4-08D4-4A74-83FE-5DDE42260EF6}"/>
              </a:ext>
            </a:extLst>
          </p:cNvPr>
          <p:cNvSpPr txBox="1"/>
          <p:nvPr/>
        </p:nvSpPr>
        <p:spPr>
          <a:xfrm>
            <a:off x="1427745" y="1925054"/>
            <a:ext cx="9336505" cy="3785652"/>
          </a:xfrm>
          <a:prstGeom prst="rect">
            <a:avLst/>
          </a:prstGeom>
          <a:noFill/>
        </p:spPr>
        <p:txBody>
          <a:bodyPr wrap="square" rtlCol="0">
            <a:spAutoFit/>
          </a:bodyPr>
          <a:lstStyle/>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Usually, when all the features are connected to the FC layer, it can cause overfitting in the training dataset</a:t>
            </a:r>
          </a:p>
          <a:p>
            <a:pPr marL="342900" indent="-34290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Overfitting occurs when a particular model works so well on the training data causing a negative impact on the model’s performance when used on new data</a:t>
            </a:r>
          </a:p>
          <a:p>
            <a:pPr marL="342900" indent="-34290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To overcome this problem, a dropout layer is utilized </a:t>
            </a:r>
            <a:r>
              <a:rPr lang="en-US" sz="2400" dirty="0">
                <a:solidFill>
                  <a:schemeClr val="bg1"/>
                </a:solidFill>
                <a:latin typeface="Times New Roman" panose="02020603050405020304" pitchFamily="18" charset="0"/>
                <a:cs typeface="Times New Roman" panose="02020603050405020304" pitchFamily="18" charset="0"/>
              </a:rPr>
              <a:t>wherein a few neurons are dropped from the neural network during the training process resulting in reduced size of the model</a:t>
            </a:r>
            <a:endParaRPr lang="en-IN" sz="2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321432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52E02FA-2FA3-C085-A469-6D0463CDBD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3297" y="829235"/>
            <a:ext cx="7045406" cy="4104715"/>
          </a:xfrm>
          <a:prstGeom prst="rect">
            <a:avLst/>
          </a:prstGeom>
        </p:spPr>
      </p:pic>
      <p:sp>
        <p:nvSpPr>
          <p:cNvPr id="3" name="Rectangle 2">
            <a:extLst>
              <a:ext uri="{FF2B5EF4-FFF2-40B4-BE49-F238E27FC236}">
                <a16:creationId xmlns:a16="http://schemas.microsoft.com/office/drawing/2014/main" id="{E960FF94-BA26-48EB-95E6-BBA606411761}"/>
              </a:ext>
            </a:extLst>
          </p:cNvPr>
          <p:cNvSpPr/>
          <p:nvPr/>
        </p:nvSpPr>
        <p:spPr>
          <a:xfrm>
            <a:off x="2573297" y="5189446"/>
            <a:ext cx="7045406" cy="1272988"/>
          </a:xfrm>
          <a:prstGeom prst="rect">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bg1"/>
                </a:solidFill>
                <a:latin typeface="Times New Roman" panose="02020603050405020304" pitchFamily="18" charset="0"/>
                <a:cs typeface="Times New Roman" panose="02020603050405020304" pitchFamily="18" charset="0"/>
              </a:rPr>
              <a:t>In this example, we are passing a dropout of 0.5, which means </a:t>
            </a:r>
            <a:r>
              <a:rPr lang="en-US" sz="2400" dirty="0">
                <a:solidFill>
                  <a:schemeClr val="bg1"/>
                </a:solidFill>
                <a:latin typeface="Times New Roman" panose="02020603050405020304" pitchFamily="18" charset="0"/>
                <a:cs typeface="Times New Roman" panose="02020603050405020304" pitchFamily="18" charset="0"/>
              </a:rPr>
              <a:t>50% of the nodes are dropped out randomly from the neural network</a:t>
            </a:r>
            <a:endParaRPr lang="en-IN" sz="2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986602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D017269-4105-B9BF-188B-5DACDA6D459F}"/>
              </a:ext>
            </a:extLst>
          </p:cNvPr>
          <p:cNvSpPr txBox="1"/>
          <p:nvPr/>
        </p:nvSpPr>
        <p:spPr>
          <a:xfrm>
            <a:off x="3569367" y="737936"/>
            <a:ext cx="5053263" cy="646331"/>
          </a:xfrm>
          <a:prstGeom prst="rect">
            <a:avLst/>
          </a:prstGeom>
          <a:noFill/>
        </p:spPr>
        <p:txBody>
          <a:bodyPr wrap="square" rtlCol="0">
            <a:spAutoFit/>
          </a:bodyPr>
          <a:lstStyle/>
          <a:p>
            <a:pPr algn="ctr"/>
            <a:r>
              <a:rPr lang="en-IN" sz="3600" dirty="0">
                <a:solidFill>
                  <a:schemeClr val="bg1"/>
                </a:solidFill>
                <a:latin typeface="Elephant" panose="02020904090505020303" pitchFamily="18" charset="0"/>
              </a:rPr>
              <a:t>Activation Function</a:t>
            </a:r>
          </a:p>
        </p:txBody>
      </p:sp>
      <p:sp>
        <p:nvSpPr>
          <p:cNvPr id="3" name="TextBox 2">
            <a:extLst>
              <a:ext uri="{FF2B5EF4-FFF2-40B4-BE49-F238E27FC236}">
                <a16:creationId xmlns:a16="http://schemas.microsoft.com/office/drawing/2014/main" id="{85E72102-F7B1-E08E-001E-9AA54029C1E9}"/>
              </a:ext>
            </a:extLst>
          </p:cNvPr>
          <p:cNvSpPr txBox="1"/>
          <p:nvPr/>
        </p:nvSpPr>
        <p:spPr>
          <a:xfrm>
            <a:off x="1427745" y="1925054"/>
            <a:ext cx="9336505" cy="3416320"/>
          </a:xfrm>
          <a:prstGeom prst="rect">
            <a:avLst/>
          </a:prstGeom>
          <a:noFill/>
        </p:spPr>
        <p:txBody>
          <a:bodyPr wrap="square" rtlCol="0">
            <a:spAutoFit/>
          </a:bodyPr>
          <a:lstStyle/>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They are used to learn and approximate any continuous and complex relationship between the variables of the network</a:t>
            </a:r>
          </a:p>
          <a:p>
            <a:pPr marL="342900" indent="-34290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It decides which information of the model should fire in the forward direction and which ones should not at the end of the network</a:t>
            </a:r>
          </a:p>
          <a:p>
            <a:pPr marL="342900" indent="-34290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In simple terms, activation function determines whether a neuron must be activated or not, it decides whether the input to the work is important or not to predict using mathematical operations</a:t>
            </a:r>
          </a:p>
        </p:txBody>
      </p:sp>
    </p:spTree>
    <p:extLst>
      <p:ext uri="{BB962C8B-B14F-4D97-AF65-F5344CB8AC3E}">
        <p14:creationId xmlns:p14="http://schemas.microsoft.com/office/powerpoint/2010/main" val="41279485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1CD79F-A6E3-E249-6B2E-9B781DC4A53D}"/>
              </a:ext>
            </a:extLst>
          </p:cNvPr>
          <p:cNvSpPr txBox="1"/>
          <p:nvPr/>
        </p:nvSpPr>
        <p:spPr>
          <a:xfrm>
            <a:off x="3321422" y="412376"/>
            <a:ext cx="5549154" cy="1200329"/>
          </a:xfrm>
          <a:prstGeom prst="rect">
            <a:avLst/>
          </a:prstGeom>
          <a:noFill/>
        </p:spPr>
        <p:txBody>
          <a:bodyPr wrap="square" rtlCol="0">
            <a:spAutoFit/>
          </a:bodyPr>
          <a:lstStyle/>
          <a:p>
            <a:pPr algn="ctr"/>
            <a:r>
              <a:rPr lang="en-IN" sz="3600" dirty="0">
                <a:solidFill>
                  <a:schemeClr val="bg1"/>
                </a:solidFill>
                <a:latin typeface="Elephant" panose="02020904090505020303" pitchFamily="18" charset="0"/>
              </a:rPr>
              <a:t>How does the Network learn?</a:t>
            </a:r>
          </a:p>
        </p:txBody>
      </p:sp>
      <p:sp>
        <p:nvSpPr>
          <p:cNvPr id="3" name="TextBox 2">
            <a:extLst>
              <a:ext uri="{FF2B5EF4-FFF2-40B4-BE49-F238E27FC236}">
                <a16:creationId xmlns:a16="http://schemas.microsoft.com/office/drawing/2014/main" id="{70AE45DC-BE53-0BC5-0ADD-482C99BD0BBD}"/>
              </a:ext>
            </a:extLst>
          </p:cNvPr>
          <p:cNvSpPr txBox="1"/>
          <p:nvPr/>
        </p:nvSpPr>
        <p:spPr>
          <a:xfrm>
            <a:off x="1089212" y="1890611"/>
            <a:ext cx="10013576" cy="3785652"/>
          </a:xfrm>
          <a:prstGeom prst="rect">
            <a:avLst/>
          </a:prstGeom>
          <a:noFill/>
        </p:spPr>
        <p:txBody>
          <a:bodyPr wrap="square" rtlCol="0">
            <a:spAutoFit/>
          </a:bodyPr>
          <a:lstStyle/>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What exactly does it mean for a model to learn?</a:t>
            </a:r>
          </a:p>
          <a:p>
            <a:pPr marL="285750" indent="-28575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It should be able to give an accurate output for a variety of possible inputs</a:t>
            </a:r>
          </a:p>
          <a:p>
            <a:pPr marL="285750" indent="-28575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We know that forward propagation is the propagation of data in the forward direction through the network until it reaches the output layer. This output is a weighted sum of the weights at each of these connections multiplied by the previous layer’s output. We then pass the weighted sum to an Activation function whose result is the output for a particular node which is passed as part of the input for the nodes in the next layer</a:t>
            </a:r>
          </a:p>
        </p:txBody>
      </p:sp>
    </p:spTree>
    <p:extLst>
      <p:ext uri="{BB962C8B-B14F-4D97-AF65-F5344CB8AC3E}">
        <p14:creationId xmlns:p14="http://schemas.microsoft.com/office/powerpoint/2010/main" val="247935395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E1822D9-26BE-42B4-ED0D-473F21CEEB4E}"/>
              </a:ext>
            </a:extLst>
          </p:cNvPr>
          <p:cNvSpPr txBox="1"/>
          <p:nvPr/>
        </p:nvSpPr>
        <p:spPr>
          <a:xfrm>
            <a:off x="1089212" y="1720840"/>
            <a:ext cx="10013576" cy="2677656"/>
          </a:xfrm>
          <a:prstGeom prst="rect">
            <a:avLst/>
          </a:prstGeom>
          <a:noFill/>
        </p:spPr>
        <p:txBody>
          <a:bodyPr wrap="square" rtlCol="0">
            <a:spAutoFit/>
          </a:bodyPr>
          <a:lstStyle/>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We then calculate the loss function, which tells us how far off the model is on classifying the given input</a:t>
            </a:r>
          </a:p>
          <a:p>
            <a:endParaRPr lang="en-IN" sz="24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Therefore, to make the network learn, we must make sure that we are progressively reducing this loss and trying to get closer to our desired output</a:t>
            </a:r>
          </a:p>
          <a:p>
            <a:pPr marL="285750" indent="-28575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This is where Optimizing Algorithms and Backpropagation fit in</a:t>
            </a:r>
          </a:p>
        </p:txBody>
      </p:sp>
    </p:spTree>
    <p:extLst>
      <p:ext uri="{BB962C8B-B14F-4D97-AF65-F5344CB8AC3E}">
        <p14:creationId xmlns:p14="http://schemas.microsoft.com/office/powerpoint/2010/main" val="249793806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1CD79F-A6E3-E249-6B2E-9B781DC4A53D}"/>
              </a:ext>
            </a:extLst>
          </p:cNvPr>
          <p:cNvSpPr txBox="1"/>
          <p:nvPr/>
        </p:nvSpPr>
        <p:spPr>
          <a:xfrm>
            <a:off x="3998258" y="412376"/>
            <a:ext cx="4195483" cy="1200329"/>
          </a:xfrm>
          <a:prstGeom prst="rect">
            <a:avLst/>
          </a:prstGeom>
          <a:noFill/>
        </p:spPr>
        <p:txBody>
          <a:bodyPr wrap="square" rtlCol="0">
            <a:spAutoFit/>
          </a:bodyPr>
          <a:lstStyle/>
          <a:p>
            <a:pPr algn="ctr"/>
            <a:r>
              <a:rPr lang="en-IN" sz="3600" dirty="0">
                <a:solidFill>
                  <a:schemeClr val="bg1"/>
                </a:solidFill>
                <a:latin typeface="Elephant" panose="02020904090505020303" pitchFamily="18" charset="0"/>
              </a:rPr>
              <a:t>Backpropagation in CNN</a:t>
            </a:r>
          </a:p>
        </p:txBody>
      </p:sp>
      <p:sp>
        <p:nvSpPr>
          <p:cNvPr id="3" name="TextBox 2">
            <a:extLst>
              <a:ext uri="{FF2B5EF4-FFF2-40B4-BE49-F238E27FC236}">
                <a16:creationId xmlns:a16="http://schemas.microsoft.com/office/drawing/2014/main" id="{70AE45DC-BE53-0BC5-0ADD-482C99BD0BBD}"/>
              </a:ext>
            </a:extLst>
          </p:cNvPr>
          <p:cNvSpPr txBox="1"/>
          <p:nvPr/>
        </p:nvSpPr>
        <p:spPr>
          <a:xfrm>
            <a:off x="1089211" y="1720840"/>
            <a:ext cx="10013576" cy="3416320"/>
          </a:xfrm>
          <a:prstGeom prst="rect">
            <a:avLst/>
          </a:prstGeom>
          <a:noFill/>
        </p:spPr>
        <p:txBody>
          <a:bodyPr wrap="square" rtlCol="0">
            <a:spAutoFit/>
          </a:bodyPr>
          <a:lstStyle/>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Our goal now is to minimize the loss that we calculate after the data reaches the output layer</a:t>
            </a:r>
          </a:p>
          <a:p>
            <a:pPr marL="285750" indent="-28575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For the loss function to be minimum, the output node corresponding to the input should have a much higher value than the other output nodes</a:t>
            </a:r>
          </a:p>
          <a:p>
            <a:pPr marL="285750" indent="-28575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The value of any output node depends on the following:</a:t>
            </a:r>
          </a:p>
          <a:p>
            <a:pPr marL="800100" lvl="1" indent="-342900">
              <a:buFont typeface="Wingdings" panose="05000000000000000000" pitchFamily="2" charset="2"/>
              <a:buChar char="q"/>
            </a:pPr>
            <a:r>
              <a:rPr lang="en-IN" sz="2400" dirty="0">
                <a:solidFill>
                  <a:schemeClr val="bg1"/>
                </a:solidFill>
                <a:latin typeface="Times New Roman" panose="02020603050405020304" pitchFamily="18" charset="0"/>
                <a:cs typeface="Times New Roman" panose="02020603050405020304" pitchFamily="18" charset="0"/>
              </a:rPr>
              <a:t>	weights</a:t>
            </a:r>
          </a:p>
          <a:p>
            <a:pPr marL="800100" lvl="1" indent="-342900">
              <a:buFont typeface="Wingdings" panose="05000000000000000000" pitchFamily="2" charset="2"/>
              <a:buChar char="q"/>
            </a:pPr>
            <a:r>
              <a:rPr lang="en-IN" sz="2400" dirty="0">
                <a:solidFill>
                  <a:schemeClr val="bg1"/>
                </a:solidFill>
                <a:latin typeface="Times New Roman" panose="02020603050405020304" pitchFamily="18" charset="0"/>
                <a:cs typeface="Times New Roman" panose="02020603050405020304" pitchFamily="18" charset="0"/>
              </a:rPr>
              <a:t>	outputs of the previous layer</a:t>
            </a:r>
          </a:p>
        </p:txBody>
      </p:sp>
    </p:spTree>
    <p:extLst>
      <p:ext uri="{BB962C8B-B14F-4D97-AF65-F5344CB8AC3E}">
        <p14:creationId xmlns:p14="http://schemas.microsoft.com/office/powerpoint/2010/main" val="371412971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E1822D9-26BE-42B4-ED0D-473F21CEEB4E}"/>
              </a:ext>
            </a:extLst>
          </p:cNvPr>
          <p:cNvSpPr txBox="1"/>
          <p:nvPr/>
        </p:nvSpPr>
        <p:spPr>
          <a:xfrm>
            <a:off x="1089212" y="1351508"/>
            <a:ext cx="10013576" cy="4154984"/>
          </a:xfrm>
          <a:prstGeom prst="rect">
            <a:avLst/>
          </a:prstGeom>
          <a:noFill/>
        </p:spPr>
        <p:txBody>
          <a:bodyPr wrap="square" rtlCol="0">
            <a:spAutoFit/>
          </a:bodyPr>
          <a:lstStyle/>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We cannot directly change the activation output of a particular layer as it is a calculation based on the weights and the previous layer’s output</a:t>
            </a:r>
          </a:p>
          <a:p>
            <a:pPr marL="285750" indent="-28575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But we can indirectly influence a change in this layer’s activation by jumping backward and updating the weights there</a:t>
            </a:r>
          </a:p>
          <a:p>
            <a:pPr marL="285750" indent="-28575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This process of updating the weights of a layer to influence the activation output of the next layer is done with the help of an optimizing</a:t>
            </a:r>
            <a:r>
              <a:rPr lang="en-IN" sz="2400" b="1" dirty="0">
                <a:solidFill>
                  <a:schemeClr val="bg1"/>
                </a:solidFill>
                <a:latin typeface="Times New Roman" panose="02020603050405020304" pitchFamily="18" charset="0"/>
                <a:cs typeface="Times New Roman" panose="02020603050405020304" pitchFamily="18" charset="0"/>
              </a:rPr>
              <a:t> </a:t>
            </a:r>
            <a:r>
              <a:rPr lang="en-IN" sz="2400" dirty="0">
                <a:solidFill>
                  <a:schemeClr val="bg1"/>
                </a:solidFill>
                <a:latin typeface="Times New Roman" panose="02020603050405020304" pitchFamily="18" charset="0"/>
                <a:cs typeface="Times New Roman" panose="02020603050405020304" pitchFamily="18" charset="0"/>
              </a:rPr>
              <a:t>algorithm</a:t>
            </a:r>
          </a:p>
          <a:p>
            <a:pPr marL="285750" indent="-28575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400" dirty="0">
                <a:solidFill>
                  <a:schemeClr val="bg1"/>
                </a:solidFill>
                <a:latin typeface="Times New Roman" panose="02020603050405020304" pitchFamily="18" charset="0"/>
                <a:cs typeface="Times New Roman" panose="02020603050405020304" pitchFamily="18" charset="0"/>
              </a:rPr>
              <a:t>How the weights or learning rates of the neural network are to be changed to reduce the losses, is defined by the optimizing algorithm we use</a:t>
            </a:r>
            <a:endParaRPr lang="en-IN" sz="2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546866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CE02B69-6986-F8EA-B32A-28041A9CAAB0}"/>
              </a:ext>
            </a:extLst>
          </p:cNvPr>
          <p:cNvSpPr txBox="1"/>
          <p:nvPr/>
        </p:nvSpPr>
        <p:spPr>
          <a:xfrm>
            <a:off x="519953" y="669993"/>
            <a:ext cx="5576047" cy="3785652"/>
          </a:xfrm>
          <a:prstGeom prst="rect">
            <a:avLst/>
          </a:prstGeom>
          <a:noFill/>
        </p:spPr>
        <p:txBody>
          <a:bodyPr wrap="square" rtlCol="0">
            <a:spAutoFit/>
          </a:bodyPr>
          <a:lstStyle/>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By performing such convolution operations, the dimensionality of the input image decreases significantly, and hence, the number of parameters needed to be learned also decreases</a:t>
            </a:r>
          </a:p>
          <a:p>
            <a:pPr marL="342900" indent="-34290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To overcome these challenges, the concept of CNN was discovered, where the input image data is subjected to a set of convolution operations</a:t>
            </a:r>
          </a:p>
        </p:txBody>
      </p:sp>
    </p:spTree>
    <p:extLst>
      <p:ext uri="{BB962C8B-B14F-4D97-AF65-F5344CB8AC3E}">
        <p14:creationId xmlns:p14="http://schemas.microsoft.com/office/powerpoint/2010/main" val="38310868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E1822D9-26BE-42B4-ED0D-473F21CEEB4E}"/>
              </a:ext>
            </a:extLst>
          </p:cNvPr>
          <p:cNvSpPr txBox="1"/>
          <p:nvPr/>
        </p:nvSpPr>
        <p:spPr>
          <a:xfrm>
            <a:off x="1089212" y="1351508"/>
            <a:ext cx="10013576" cy="3785652"/>
          </a:xfrm>
          <a:prstGeom prst="rect">
            <a:avLst/>
          </a:prstGeom>
          <a:noFill/>
        </p:spPr>
        <p:txBody>
          <a:bodyPr wrap="square" rtlCol="0">
            <a:spAutoFit/>
          </a:bodyPr>
          <a:lstStyle/>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SGB (Stochastic Gradient Descent) is one of the most popular such algorithms in which we find the gradient of the loss function with respect to the weight and multiply it with a parameter called ‘learning rate’ and replace the weight with this value</a:t>
            </a:r>
          </a:p>
          <a:p>
            <a:pPr marL="285750" indent="-28575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We continue updating the weights of the previous layer continues till we reach the input layer</a:t>
            </a:r>
          </a:p>
          <a:p>
            <a:pPr marL="285750" indent="-28575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This whole process of updating the weights using an optimizing algorithm is Backpropagation</a:t>
            </a:r>
          </a:p>
        </p:txBody>
      </p:sp>
    </p:spTree>
    <p:extLst>
      <p:ext uri="{BB962C8B-B14F-4D97-AF65-F5344CB8AC3E}">
        <p14:creationId xmlns:p14="http://schemas.microsoft.com/office/powerpoint/2010/main" val="97646926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B76E9C2-6163-69AE-C473-AD83F24252DE}"/>
              </a:ext>
            </a:extLst>
          </p:cNvPr>
          <p:cNvPicPr>
            <a:picLocks noChangeAspect="1"/>
          </p:cNvPicPr>
          <p:nvPr/>
        </p:nvPicPr>
        <p:blipFill rotWithShape="1">
          <a:blip r:embed="rId2">
            <a:extLst>
              <a:ext uri="{28A0092B-C50C-407E-A947-70E740481C1C}">
                <a14:useLocalDpi xmlns:a14="http://schemas.microsoft.com/office/drawing/2010/main" val="0"/>
              </a:ext>
            </a:extLst>
          </a:blip>
          <a:srcRect t="12843" b="10920"/>
          <a:stretch/>
        </p:blipFill>
        <p:spPr>
          <a:xfrm>
            <a:off x="1964668" y="555810"/>
            <a:ext cx="8262664" cy="4724401"/>
          </a:xfrm>
          <a:prstGeom prst="rect">
            <a:avLst/>
          </a:prstGeom>
        </p:spPr>
      </p:pic>
      <p:sp>
        <p:nvSpPr>
          <p:cNvPr id="3" name="Rectangle 2">
            <a:extLst>
              <a:ext uri="{FF2B5EF4-FFF2-40B4-BE49-F238E27FC236}">
                <a16:creationId xmlns:a16="http://schemas.microsoft.com/office/drawing/2014/main" id="{D8D237A6-4A51-7B68-24F0-A763C619CF48}"/>
              </a:ext>
            </a:extLst>
          </p:cNvPr>
          <p:cNvSpPr/>
          <p:nvPr/>
        </p:nvSpPr>
        <p:spPr>
          <a:xfrm>
            <a:off x="1964668" y="5549154"/>
            <a:ext cx="8262664" cy="681316"/>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bg1"/>
                </a:solidFill>
                <a:latin typeface="Times New Roman" panose="02020603050405020304" pitchFamily="18" charset="0"/>
                <a:cs typeface="Times New Roman" panose="02020603050405020304" pitchFamily="18" charset="0"/>
              </a:rPr>
              <a:t>Forward and Backward Propagation</a:t>
            </a:r>
          </a:p>
        </p:txBody>
      </p:sp>
    </p:spTree>
    <p:extLst>
      <p:ext uri="{BB962C8B-B14F-4D97-AF65-F5344CB8AC3E}">
        <p14:creationId xmlns:p14="http://schemas.microsoft.com/office/powerpoint/2010/main" val="8913976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1CD79F-A6E3-E249-6B2E-9B781DC4A53D}"/>
              </a:ext>
            </a:extLst>
          </p:cNvPr>
          <p:cNvSpPr txBox="1"/>
          <p:nvPr/>
        </p:nvSpPr>
        <p:spPr>
          <a:xfrm>
            <a:off x="3303492" y="506069"/>
            <a:ext cx="5585013" cy="646331"/>
          </a:xfrm>
          <a:prstGeom prst="rect">
            <a:avLst/>
          </a:prstGeom>
          <a:noFill/>
        </p:spPr>
        <p:txBody>
          <a:bodyPr wrap="square" rtlCol="0">
            <a:spAutoFit/>
          </a:bodyPr>
          <a:lstStyle/>
          <a:p>
            <a:pPr algn="ctr"/>
            <a:r>
              <a:rPr lang="en-IN" sz="3600" dirty="0">
                <a:solidFill>
                  <a:schemeClr val="bg1"/>
                </a:solidFill>
                <a:latin typeface="Elephant" panose="02020904090505020303" pitchFamily="18" charset="0"/>
              </a:rPr>
              <a:t>Epoch and Batch Size</a:t>
            </a:r>
          </a:p>
        </p:txBody>
      </p:sp>
      <p:sp>
        <p:nvSpPr>
          <p:cNvPr id="3" name="TextBox 2">
            <a:extLst>
              <a:ext uri="{FF2B5EF4-FFF2-40B4-BE49-F238E27FC236}">
                <a16:creationId xmlns:a16="http://schemas.microsoft.com/office/drawing/2014/main" id="{70AE45DC-BE53-0BC5-0ADD-482C99BD0BBD}"/>
              </a:ext>
            </a:extLst>
          </p:cNvPr>
          <p:cNvSpPr txBox="1"/>
          <p:nvPr/>
        </p:nvSpPr>
        <p:spPr>
          <a:xfrm>
            <a:off x="1089211" y="1720840"/>
            <a:ext cx="10013576" cy="4524315"/>
          </a:xfrm>
          <a:prstGeom prst="rect">
            <a:avLst/>
          </a:prstGeom>
          <a:noFill/>
        </p:spPr>
        <p:txBody>
          <a:bodyPr wrap="square" rtlCol="0">
            <a:spAutoFit/>
          </a:bodyPr>
          <a:lstStyle/>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One epoch is when the entire dataset is passed forward and backward through the neural network once</a:t>
            </a:r>
          </a:p>
          <a:p>
            <a:pPr marL="285750" indent="-28575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Definitely, for training our network for accurate predictions, one epoch will not be enough; we will have to feed the network the training data for more than one epoch in different patterns, for a better generalization when given new unseen input</a:t>
            </a:r>
          </a:p>
          <a:p>
            <a:pPr marL="285750" indent="-28575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Batch size is the number of samples that will be passed through to the network at one time</a:t>
            </a:r>
          </a:p>
          <a:p>
            <a:pPr marL="285750" indent="-28575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Batches in epoch = Training set size / Batch size</a:t>
            </a:r>
          </a:p>
        </p:txBody>
      </p:sp>
    </p:spTree>
    <p:extLst>
      <p:ext uri="{BB962C8B-B14F-4D97-AF65-F5344CB8AC3E}">
        <p14:creationId xmlns:p14="http://schemas.microsoft.com/office/powerpoint/2010/main" val="2488628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815BADA-ACE5-98DE-E349-D5D9B3B92378}"/>
              </a:ext>
            </a:extLst>
          </p:cNvPr>
          <p:cNvSpPr txBox="1"/>
          <p:nvPr/>
        </p:nvSpPr>
        <p:spPr>
          <a:xfrm>
            <a:off x="3569367" y="737936"/>
            <a:ext cx="5053263" cy="646331"/>
          </a:xfrm>
          <a:prstGeom prst="rect">
            <a:avLst/>
          </a:prstGeom>
          <a:noFill/>
        </p:spPr>
        <p:txBody>
          <a:bodyPr wrap="square" rtlCol="0">
            <a:spAutoFit/>
          </a:bodyPr>
          <a:lstStyle/>
          <a:p>
            <a:pPr algn="ctr"/>
            <a:r>
              <a:rPr lang="en-IN" sz="3600" dirty="0">
                <a:solidFill>
                  <a:schemeClr val="bg1"/>
                </a:solidFill>
                <a:latin typeface="Elephant" panose="02020904090505020303" pitchFamily="18" charset="0"/>
              </a:rPr>
              <a:t>What is a Tensor?</a:t>
            </a:r>
          </a:p>
        </p:txBody>
      </p:sp>
      <p:sp>
        <p:nvSpPr>
          <p:cNvPr id="3" name="TextBox 2">
            <a:extLst>
              <a:ext uri="{FF2B5EF4-FFF2-40B4-BE49-F238E27FC236}">
                <a16:creationId xmlns:a16="http://schemas.microsoft.com/office/drawing/2014/main" id="{D99C38C4-08D4-4A74-83FE-5DDE42260EF6}"/>
              </a:ext>
            </a:extLst>
          </p:cNvPr>
          <p:cNvSpPr txBox="1"/>
          <p:nvPr/>
        </p:nvSpPr>
        <p:spPr>
          <a:xfrm>
            <a:off x="1427745" y="1925054"/>
            <a:ext cx="9336505" cy="2677656"/>
          </a:xfrm>
          <a:prstGeom prst="rect">
            <a:avLst/>
          </a:prstGeom>
          <a:noFill/>
        </p:spPr>
        <p:txBody>
          <a:bodyPr wrap="square" rtlCol="0">
            <a:spAutoFit/>
          </a:bodyPr>
          <a:lstStyle/>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In the general case, an array of numbers arranged on a regular grid with a variable number of axes is known as a tensor</a:t>
            </a:r>
          </a:p>
          <a:p>
            <a:pPr marL="342900" indent="-34290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A vector is a one-dimensional or first-order tensor and a matrix is a two-dimensional or second-order tensor</a:t>
            </a:r>
          </a:p>
          <a:p>
            <a:pPr marL="342900" indent="-34290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Tensor notation:</a:t>
            </a:r>
          </a:p>
        </p:txBody>
      </p:sp>
      <p:pic>
        <p:nvPicPr>
          <p:cNvPr id="6" name="Picture 5">
            <a:extLst>
              <a:ext uri="{FF2B5EF4-FFF2-40B4-BE49-F238E27FC236}">
                <a16:creationId xmlns:a16="http://schemas.microsoft.com/office/drawing/2014/main" id="{6C56598F-BADC-C5AB-3CCA-850EA6F9F4C9}"/>
              </a:ext>
            </a:extLst>
          </p:cNvPr>
          <p:cNvPicPr>
            <a:picLocks noChangeAspect="1"/>
          </p:cNvPicPr>
          <p:nvPr/>
        </p:nvPicPr>
        <p:blipFill rotWithShape="1">
          <a:blip r:embed="rId2"/>
          <a:srcRect l="15221" t="33202" r="52426" b="60956"/>
          <a:stretch/>
        </p:blipFill>
        <p:spPr>
          <a:xfrm>
            <a:off x="1427745" y="4946273"/>
            <a:ext cx="9336506" cy="1007531"/>
          </a:xfrm>
          <a:prstGeom prst="rect">
            <a:avLst/>
          </a:prstGeom>
        </p:spPr>
      </p:pic>
    </p:spTree>
    <p:extLst>
      <p:ext uri="{BB962C8B-B14F-4D97-AF65-F5344CB8AC3E}">
        <p14:creationId xmlns:p14="http://schemas.microsoft.com/office/powerpoint/2010/main" val="50413189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D49DA5-792C-31D0-8DEA-FEECF6736FB2}"/>
              </a:ext>
            </a:extLst>
          </p:cNvPr>
          <p:cNvSpPr txBox="1"/>
          <p:nvPr/>
        </p:nvSpPr>
        <p:spPr>
          <a:xfrm>
            <a:off x="1427747" y="1536174"/>
            <a:ext cx="9336505" cy="3785652"/>
          </a:xfrm>
          <a:prstGeom prst="rect">
            <a:avLst/>
          </a:prstGeom>
          <a:noFill/>
        </p:spPr>
        <p:txBody>
          <a:bodyPr wrap="square" rtlCol="0">
            <a:spAutoFit/>
          </a:bodyPr>
          <a:lstStyle/>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There are 3 primary parameters we use to define a tensor:</a:t>
            </a:r>
          </a:p>
          <a:p>
            <a:pPr marL="800100" lvl="1" indent="-342900">
              <a:buFont typeface="Wingdings" panose="05000000000000000000" pitchFamily="2" charset="2"/>
              <a:buChar char="q"/>
            </a:pPr>
            <a:r>
              <a:rPr lang="en-IN" sz="2400" dirty="0">
                <a:solidFill>
                  <a:schemeClr val="bg1"/>
                </a:solidFill>
                <a:latin typeface="Times New Roman" panose="02020603050405020304" pitchFamily="18" charset="0"/>
                <a:cs typeface="Times New Roman" panose="02020603050405020304" pitchFamily="18" charset="0"/>
              </a:rPr>
              <a:t>Rank – the total number of dimensions in a tensor is referred to as the rank of a tensor</a:t>
            </a:r>
          </a:p>
          <a:p>
            <a:pPr lvl="1"/>
            <a:endParaRPr lang="en-IN" sz="2400" dirty="0">
              <a:solidFill>
                <a:schemeClr val="bg1"/>
              </a:solidFill>
              <a:latin typeface="Times New Roman" panose="02020603050405020304" pitchFamily="18" charset="0"/>
              <a:cs typeface="Times New Roman" panose="02020603050405020304" pitchFamily="18" charset="0"/>
            </a:endParaRPr>
          </a:p>
          <a:p>
            <a:pPr marL="800100" lvl="1" indent="-342900">
              <a:buFont typeface="Wingdings" panose="05000000000000000000" pitchFamily="2" charset="2"/>
              <a:buChar char="q"/>
            </a:pPr>
            <a:r>
              <a:rPr lang="en-IN" sz="2400" dirty="0">
                <a:solidFill>
                  <a:schemeClr val="bg1"/>
                </a:solidFill>
                <a:latin typeface="Times New Roman" panose="02020603050405020304" pitchFamily="18" charset="0"/>
                <a:cs typeface="Times New Roman" panose="02020603050405020304" pitchFamily="18" charset="0"/>
              </a:rPr>
              <a:t>Shape – the number of elements that exist in each dimension of the tensor. The total number of elements in a tensor is the product of the sizes of all its shapes; for example, if the tensor shape is [2, 2], the number of elements is 4</a:t>
            </a:r>
          </a:p>
          <a:p>
            <a:pPr lvl="1"/>
            <a:endParaRPr lang="en-IN" sz="2400" dirty="0">
              <a:solidFill>
                <a:schemeClr val="bg1"/>
              </a:solidFill>
              <a:latin typeface="Times New Roman" panose="02020603050405020304" pitchFamily="18" charset="0"/>
              <a:cs typeface="Times New Roman" panose="02020603050405020304" pitchFamily="18" charset="0"/>
            </a:endParaRPr>
          </a:p>
          <a:p>
            <a:pPr marL="800100" lvl="1" indent="-342900">
              <a:buFont typeface="Wingdings" panose="05000000000000000000" pitchFamily="2" charset="2"/>
              <a:buChar char="q"/>
            </a:pPr>
            <a:r>
              <a:rPr lang="en-IN" sz="2400" dirty="0">
                <a:solidFill>
                  <a:schemeClr val="bg1"/>
                </a:solidFill>
                <a:latin typeface="Times New Roman" panose="02020603050405020304" pitchFamily="18" charset="0"/>
                <a:cs typeface="Times New Roman" panose="02020603050405020304" pitchFamily="18" charset="0"/>
              </a:rPr>
              <a:t>Data Type – refers to the type of data contained in it</a:t>
            </a:r>
          </a:p>
        </p:txBody>
      </p:sp>
    </p:spTree>
    <p:extLst>
      <p:ext uri="{BB962C8B-B14F-4D97-AF65-F5344CB8AC3E}">
        <p14:creationId xmlns:p14="http://schemas.microsoft.com/office/powerpoint/2010/main" val="1739693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815BADA-ACE5-98DE-E349-D5D9B3B92378}"/>
              </a:ext>
            </a:extLst>
          </p:cNvPr>
          <p:cNvSpPr txBox="1"/>
          <p:nvPr/>
        </p:nvSpPr>
        <p:spPr>
          <a:xfrm>
            <a:off x="3569365" y="580086"/>
            <a:ext cx="5053263" cy="646331"/>
          </a:xfrm>
          <a:prstGeom prst="rect">
            <a:avLst/>
          </a:prstGeom>
          <a:noFill/>
        </p:spPr>
        <p:txBody>
          <a:bodyPr wrap="square" rtlCol="0">
            <a:spAutoFit/>
          </a:bodyPr>
          <a:lstStyle/>
          <a:p>
            <a:pPr algn="ctr"/>
            <a:r>
              <a:rPr lang="en-IN" sz="3600" dirty="0">
                <a:solidFill>
                  <a:schemeClr val="bg1"/>
                </a:solidFill>
                <a:latin typeface="Elephant" panose="02020904090505020303" pitchFamily="18" charset="0"/>
              </a:rPr>
              <a:t>Keras</a:t>
            </a:r>
          </a:p>
        </p:txBody>
      </p:sp>
      <p:sp>
        <p:nvSpPr>
          <p:cNvPr id="3" name="TextBox 2">
            <a:extLst>
              <a:ext uri="{FF2B5EF4-FFF2-40B4-BE49-F238E27FC236}">
                <a16:creationId xmlns:a16="http://schemas.microsoft.com/office/drawing/2014/main" id="{D99C38C4-08D4-4A74-83FE-5DDE42260EF6}"/>
              </a:ext>
            </a:extLst>
          </p:cNvPr>
          <p:cNvSpPr txBox="1"/>
          <p:nvPr/>
        </p:nvSpPr>
        <p:spPr>
          <a:xfrm>
            <a:off x="1427745" y="1384267"/>
            <a:ext cx="9336505" cy="4893647"/>
          </a:xfrm>
          <a:prstGeom prst="rect">
            <a:avLst/>
          </a:prstGeom>
          <a:noFill/>
        </p:spPr>
        <p:txBody>
          <a:bodyPr wrap="square" rtlCol="0">
            <a:spAutoFit/>
          </a:bodyPr>
          <a:lstStyle/>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Keras is a deep learning API written in python and running on top of TensorFlow</a:t>
            </a:r>
          </a:p>
          <a:p>
            <a:pPr marL="342900" indent="-34290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We use Keras if we need a deep-learning library that:</a:t>
            </a:r>
          </a:p>
          <a:p>
            <a:pPr marL="800100" lvl="1" indent="-342900">
              <a:buFont typeface="Wingdings" panose="05000000000000000000" pitchFamily="2" charset="2"/>
              <a:buChar char="q"/>
            </a:pPr>
            <a:r>
              <a:rPr lang="en-IN" sz="2400" dirty="0">
                <a:solidFill>
                  <a:schemeClr val="bg1"/>
                </a:solidFill>
                <a:latin typeface="Times New Roman" panose="02020603050405020304" pitchFamily="18" charset="0"/>
                <a:cs typeface="Times New Roman" panose="02020603050405020304" pitchFamily="18" charset="0"/>
              </a:rPr>
              <a:t>Allows easy, fast prototyping</a:t>
            </a:r>
          </a:p>
          <a:p>
            <a:pPr marL="800100" lvl="1" indent="-342900">
              <a:buFont typeface="Wingdings" panose="05000000000000000000" pitchFamily="2" charset="2"/>
              <a:buChar char="q"/>
            </a:pPr>
            <a:r>
              <a:rPr lang="en-IN" sz="2400" dirty="0">
                <a:solidFill>
                  <a:schemeClr val="bg1"/>
                </a:solidFill>
                <a:latin typeface="Times New Roman" panose="02020603050405020304" pitchFamily="18" charset="0"/>
                <a:cs typeface="Times New Roman" panose="02020603050405020304" pitchFamily="18" charset="0"/>
              </a:rPr>
              <a:t>Supports both convolutional networks and recurrent networks, as well as a combination of the two</a:t>
            </a:r>
          </a:p>
          <a:p>
            <a:pPr marL="800100" lvl="1" indent="-342900">
              <a:buFont typeface="Wingdings" panose="05000000000000000000" pitchFamily="2" charset="2"/>
              <a:buChar char="q"/>
            </a:pPr>
            <a:r>
              <a:rPr lang="en-IN" sz="2400" dirty="0">
                <a:solidFill>
                  <a:schemeClr val="bg1"/>
                </a:solidFill>
                <a:latin typeface="Times New Roman" panose="02020603050405020304" pitchFamily="18" charset="0"/>
                <a:cs typeface="Times New Roman" panose="02020603050405020304" pitchFamily="18" charset="0"/>
              </a:rPr>
              <a:t>Runs seamlessly on CPU and GPU</a:t>
            </a:r>
          </a:p>
          <a:p>
            <a:pPr marL="342900" indent="-34290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It allows us to avoid having to build neural networks from scratch</a:t>
            </a:r>
          </a:p>
          <a:p>
            <a:pPr marL="342900" indent="-34290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It hides a lot of mathematical complexity (that, otherwise, we would have to implement) inside of helpful packages, modules, and methods</a:t>
            </a:r>
          </a:p>
        </p:txBody>
      </p:sp>
    </p:spTree>
    <p:extLst>
      <p:ext uri="{BB962C8B-B14F-4D97-AF65-F5344CB8AC3E}">
        <p14:creationId xmlns:p14="http://schemas.microsoft.com/office/powerpoint/2010/main" val="103265368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815BADA-ACE5-98DE-E349-D5D9B3B92378}"/>
              </a:ext>
            </a:extLst>
          </p:cNvPr>
          <p:cNvSpPr txBox="1"/>
          <p:nvPr/>
        </p:nvSpPr>
        <p:spPr>
          <a:xfrm>
            <a:off x="1427745" y="580086"/>
            <a:ext cx="8470234" cy="646331"/>
          </a:xfrm>
          <a:prstGeom prst="rect">
            <a:avLst/>
          </a:prstGeom>
          <a:noFill/>
        </p:spPr>
        <p:txBody>
          <a:bodyPr wrap="square" rtlCol="0">
            <a:spAutoFit/>
          </a:bodyPr>
          <a:lstStyle/>
          <a:p>
            <a:pPr algn="ctr"/>
            <a:r>
              <a:rPr lang="en-IN" sz="3600" dirty="0">
                <a:solidFill>
                  <a:schemeClr val="bg1"/>
                </a:solidFill>
                <a:latin typeface="Elephant" panose="02020904090505020303" pitchFamily="18" charset="0"/>
              </a:rPr>
              <a:t>Conv2D (2D Convolution Layer)</a:t>
            </a:r>
          </a:p>
        </p:txBody>
      </p:sp>
      <p:sp>
        <p:nvSpPr>
          <p:cNvPr id="3" name="TextBox 2">
            <a:extLst>
              <a:ext uri="{FF2B5EF4-FFF2-40B4-BE49-F238E27FC236}">
                <a16:creationId xmlns:a16="http://schemas.microsoft.com/office/drawing/2014/main" id="{D99C38C4-08D4-4A74-83FE-5DDE42260EF6}"/>
              </a:ext>
            </a:extLst>
          </p:cNvPr>
          <p:cNvSpPr txBox="1"/>
          <p:nvPr/>
        </p:nvSpPr>
        <p:spPr>
          <a:xfrm>
            <a:off x="1427747" y="1673025"/>
            <a:ext cx="9336505" cy="4154984"/>
          </a:xfrm>
          <a:prstGeom prst="rect">
            <a:avLst/>
          </a:prstGeom>
          <a:noFill/>
        </p:spPr>
        <p:txBody>
          <a:bodyPr wrap="square" rtlCol="0">
            <a:spAutoFit/>
          </a:bodyPr>
          <a:lstStyle/>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This layer creates a convolution kernel that is convolved with the layer input to produce a tensor of outputs</a:t>
            </a:r>
          </a:p>
          <a:p>
            <a:pPr marL="342900" indent="-34290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If the argument activation is not None, it is applied to the outputs as well</a:t>
            </a:r>
          </a:p>
          <a:p>
            <a:pPr marL="342900" indent="-34290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When using this layer as the first layer in a model, provide the keyword argument input_shape (tuple of integers or None, does not include the sample axis)</a:t>
            </a:r>
          </a:p>
          <a:p>
            <a:pPr marL="342900" indent="-34290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The arguments taken by the function Conv2D are</a:t>
            </a:r>
          </a:p>
        </p:txBody>
      </p:sp>
    </p:spTree>
    <p:extLst>
      <p:ext uri="{BB962C8B-B14F-4D97-AF65-F5344CB8AC3E}">
        <p14:creationId xmlns:p14="http://schemas.microsoft.com/office/powerpoint/2010/main" val="309839976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D49DA5-792C-31D0-8DEA-FEECF6736FB2}"/>
              </a:ext>
            </a:extLst>
          </p:cNvPr>
          <p:cNvSpPr txBox="1"/>
          <p:nvPr/>
        </p:nvSpPr>
        <p:spPr>
          <a:xfrm>
            <a:off x="1219200" y="1720840"/>
            <a:ext cx="9753599" cy="3785652"/>
          </a:xfrm>
          <a:prstGeom prst="rect">
            <a:avLst/>
          </a:prstGeom>
          <a:noFill/>
        </p:spPr>
        <p:txBody>
          <a:bodyPr wrap="square" rtlCol="0">
            <a:spAutoFit/>
          </a:bodyPr>
          <a:lstStyle/>
          <a:p>
            <a:pPr marL="800100" lvl="1" indent="-342900">
              <a:buFont typeface="Wingdings" panose="05000000000000000000" pitchFamily="2" charset="2"/>
              <a:buChar char="q"/>
            </a:pPr>
            <a:r>
              <a:rPr lang="en-IN" sz="2400" dirty="0">
                <a:solidFill>
                  <a:schemeClr val="bg1"/>
                </a:solidFill>
                <a:latin typeface="Times New Roman" panose="02020603050405020304" pitchFamily="18" charset="0"/>
                <a:cs typeface="Times New Roman" panose="02020603050405020304" pitchFamily="18" charset="0"/>
              </a:rPr>
              <a:t>Filters – Integer, the dimensionality of the output space (i.e., the number of output filters in the convolution)</a:t>
            </a:r>
          </a:p>
          <a:p>
            <a:pPr lvl="1"/>
            <a:endParaRPr lang="en-IN" sz="2400" dirty="0">
              <a:solidFill>
                <a:schemeClr val="bg1"/>
              </a:solidFill>
              <a:latin typeface="Times New Roman" panose="02020603050405020304" pitchFamily="18" charset="0"/>
              <a:cs typeface="Times New Roman" panose="02020603050405020304" pitchFamily="18" charset="0"/>
            </a:endParaRPr>
          </a:p>
          <a:p>
            <a:pPr marL="800100" lvl="1" indent="-342900">
              <a:buFont typeface="Wingdings" panose="05000000000000000000" pitchFamily="2" charset="2"/>
              <a:buChar char="q"/>
            </a:pPr>
            <a:r>
              <a:rPr lang="en-IN" sz="2400" dirty="0">
                <a:solidFill>
                  <a:schemeClr val="bg1"/>
                </a:solidFill>
                <a:latin typeface="Times New Roman" panose="02020603050405020304" pitchFamily="18" charset="0"/>
                <a:cs typeface="Times New Roman" panose="02020603050405020304" pitchFamily="18" charset="0"/>
              </a:rPr>
              <a:t>Kernel_size – an integer or tuple/list of 2 integers, specifying the height and width of the 2D convolution window (cannot be a single integer to specify the same value for all spatial dimensions)</a:t>
            </a:r>
          </a:p>
          <a:p>
            <a:pPr lvl="1"/>
            <a:endParaRPr lang="en-IN" sz="2400" dirty="0">
              <a:solidFill>
                <a:schemeClr val="bg1"/>
              </a:solidFill>
              <a:latin typeface="Times New Roman" panose="02020603050405020304" pitchFamily="18" charset="0"/>
              <a:cs typeface="Times New Roman" panose="02020603050405020304" pitchFamily="18" charset="0"/>
            </a:endParaRPr>
          </a:p>
          <a:p>
            <a:pPr marL="800100" lvl="1" indent="-342900">
              <a:buFont typeface="Wingdings" panose="05000000000000000000" pitchFamily="2" charset="2"/>
              <a:buChar char="q"/>
            </a:pPr>
            <a:r>
              <a:rPr lang="en-IN" sz="2400" dirty="0">
                <a:solidFill>
                  <a:schemeClr val="bg1"/>
                </a:solidFill>
                <a:latin typeface="Times New Roman" panose="02020603050405020304" pitchFamily="18" charset="0"/>
                <a:cs typeface="Times New Roman" panose="02020603050405020304" pitchFamily="18" charset="0"/>
              </a:rPr>
              <a:t>Padding – can be either ‘valid’ or ‘same’. Valid means no padding. Same results in padding with zeroes evenly to the left/right or up/down of the input</a:t>
            </a:r>
          </a:p>
        </p:txBody>
      </p:sp>
    </p:spTree>
    <p:extLst>
      <p:ext uri="{BB962C8B-B14F-4D97-AF65-F5344CB8AC3E}">
        <p14:creationId xmlns:p14="http://schemas.microsoft.com/office/powerpoint/2010/main" val="359315599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D49DA5-792C-31D0-8DEA-FEECF6736FB2}"/>
              </a:ext>
            </a:extLst>
          </p:cNvPr>
          <p:cNvSpPr txBox="1"/>
          <p:nvPr/>
        </p:nvSpPr>
        <p:spPr>
          <a:xfrm>
            <a:off x="1219200" y="1720840"/>
            <a:ext cx="9753599" cy="1938992"/>
          </a:xfrm>
          <a:prstGeom prst="rect">
            <a:avLst/>
          </a:prstGeom>
          <a:noFill/>
        </p:spPr>
        <p:txBody>
          <a:bodyPr wrap="square" rtlCol="0">
            <a:spAutoFit/>
          </a:bodyPr>
          <a:lstStyle/>
          <a:p>
            <a:pPr marL="800100" lvl="1" indent="-342900">
              <a:buFont typeface="Wingdings" panose="05000000000000000000" pitchFamily="2" charset="2"/>
              <a:buChar char="q"/>
            </a:pPr>
            <a:r>
              <a:rPr lang="en-IN" sz="2400" dirty="0">
                <a:solidFill>
                  <a:schemeClr val="bg1"/>
                </a:solidFill>
                <a:latin typeface="Times New Roman" panose="02020603050405020304" pitchFamily="18" charset="0"/>
                <a:cs typeface="Times New Roman" panose="02020603050405020304" pitchFamily="18" charset="0"/>
              </a:rPr>
              <a:t> Kernel_initializer – initializer for the kernel weights matrix</a:t>
            </a:r>
          </a:p>
          <a:p>
            <a:pPr marL="800100" lvl="1" indent="-342900">
              <a:buFont typeface="Wingdings" panose="05000000000000000000" pitchFamily="2" charset="2"/>
              <a:buChar char="q"/>
            </a:pPr>
            <a:endParaRPr lang="en-IN" sz="2400" dirty="0">
              <a:solidFill>
                <a:schemeClr val="bg1"/>
              </a:solidFill>
              <a:latin typeface="Times New Roman" panose="02020603050405020304" pitchFamily="18" charset="0"/>
              <a:cs typeface="Times New Roman" panose="02020603050405020304" pitchFamily="18" charset="0"/>
            </a:endParaRPr>
          </a:p>
          <a:p>
            <a:pPr marL="800100" lvl="1" indent="-342900">
              <a:buFont typeface="Wingdings" panose="05000000000000000000" pitchFamily="2" charset="2"/>
              <a:buChar char="q"/>
            </a:pPr>
            <a:r>
              <a:rPr lang="en-IN" sz="2400" dirty="0">
                <a:solidFill>
                  <a:schemeClr val="bg1"/>
                </a:solidFill>
                <a:latin typeface="Times New Roman" panose="02020603050405020304" pitchFamily="18" charset="0"/>
                <a:cs typeface="Times New Roman" panose="02020603050405020304" pitchFamily="18" charset="0"/>
              </a:rPr>
              <a:t>Activation – specifies the activation function to use</a:t>
            </a:r>
          </a:p>
          <a:p>
            <a:pPr marL="800100" lvl="1" indent="-342900">
              <a:buFont typeface="Wingdings" panose="05000000000000000000" pitchFamily="2" charset="2"/>
              <a:buChar char="q"/>
            </a:pPr>
            <a:endParaRPr lang="en-IN" sz="2400" dirty="0">
              <a:solidFill>
                <a:schemeClr val="bg1"/>
              </a:solidFill>
              <a:latin typeface="Times New Roman" panose="02020603050405020304" pitchFamily="18" charset="0"/>
              <a:cs typeface="Times New Roman" panose="02020603050405020304" pitchFamily="18" charset="0"/>
            </a:endParaRPr>
          </a:p>
          <a:p>
            <a:pPr marL="800100" lvl="1" indent="-342900">
              <a:buFont typeface="Wingdings" panose="05000000000000000000" pitchFamily="2" charset="2"/>
              <a:buChar char="q"/>
            </a:pPr>
            <a:r>
              <a:rPr lang="en-IN" sz="2400" dirty="0">
                <a:solidFill>
                  <a:schemeClr val="bg1"/>
                </a:solidFill>
                <a:latin typeface="Times New Roman" panose="02020603050405020304" pitchFamily="18" charset="0"/>
                <a:cs typeface="Times New Roman" panose="02020603050405020304" pitchFamily="18" charset="0"/>
              </a:rPr>
              <a:t>Input_shape – it will be the shape of the input tensor we provide</a:t>
            </a:r>
          </a:p>
        </p:txBody>
      </p:sp>
    </p:spTree>
    <p:extLst>
      <p:ext uri="{BB962C8B-B14F-4D97-AF65-F5344CB8AC3E}">
        <p14:creationId xmlns:p14="http://schemas.microsoft.com/office/powerpoint/2010/main" val="421224231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815BADA-ACE5-98DE-E349-D5D9B3B92378}"/>
              </a:ext>
            </a:extLst>
          </p:cNvPr>
          <p:cNvSpPr txBox="1"/>
          <p:nvPr/>
        </p:nvSpPr>
        <p:spPr>
          <a:xfrm>
            <a:off x="1427746" y="580086"/>
            <a:ext cx="9336505" cy="646331"/>
          </a:xfrm>
          <a:prstGeom prst="rect">
            <a:avLst/>
          </a:prstGeom>
          <a:noFill/>
        </p:spPr>
        <p:txBody>
          <a:bodyPr wrap="square" rtlCol="0">
            <a:spAutoFit/>
          </a:bodyPr>
          <a:lstStyle/>
          <a:p>
            <a:pPr algn="ctr"/>
            <a:r>
              <a:rPr lang="en-IN" sz="3600" dirty="0">
                <a:solidFill>
                  <a:schemeClr val="bg1"/>
                </a:solidFill>
                <a:latin typeface="Elephant" panose="02020904090505020303" pitchFamily="18" charset="0"/>
              </a:rPr>
              <a:t>MaxPooling2D (Max Pooling Layer)</a:t>
            </a:r>
          </a:p>
        </p:txBody>
      </p:sp>
      <p:sp>
        <p:nvSpPr>
          <p:cNvPr id="3" name="TextBox 2">
            <a:extLst>
              <a:ext uri="{FF2B5EF4-FFF2-40B4-BE49-F238E27FC236}">
                <a16:creationId xmlns:a16="http://schemas.microsoft.com/office/drawing/2014/main" id="{D99C38C4-08D4-4A74-83FE-5DDE42260EF6}"/>
              </a:ext>
            </a:extLst>
          </p:cNvPr>
          <p:cNvSpPr txBox="1"/>
          <p:nvPr/>
        </p:nvSpPr>
        <p:spPr>
          <a:xfrm>
            <a:off x="1427745" y="1384267"/>
            <a:ext cx="9336505" cy="4893647"/>
          </a:xfrm>
          <a:prstGeom prst="rect">
            <a:avLst/>
          </a:prstGeom>
          <a:noFill/>
        </p:spPr>
        <p:txBody>
          <a:bodyPr wrap="square" rtlCol="0">
            <a:spAutoFit/>
          </a:bodyPr>
          <a:lstStyle/>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Max Pooling of 2D spatial data</a:t>
            </a:r>
          </a:p>
          <a:p>
            <a:pPr marL="342900" indent="-34290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Downsamples the input along its spatial dimensions (height and width) by taking the maximum value over an input window for each input channel. The window is shifted by strides along each dimension</a:t>
            </a:r>
          </a:p>
          <a:p>
            <a:pPr marL="342900" indent="-34290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The resulting output, when using the ‘valid’ padding option, has a spatial shape of:</a:t>
            </a:r>
          </a:p>
          <a:p>
            <a:r>
              <a:rPr lang="en-US" sz="2400" dirty="0">
                <a:solidFill>
                  <a:schemeClr val="bg1"/>
                </a:solidFill>
                <a:latin typeface="Times New Roman" panose="02020603050405020304" pitchFamily="18" charset="0"/>
                <a:cs typeface="Times New Roman" panose="02020603050405020304" pitchFamily="18" charset="0"/>
                <a:sym typeface="Arial"/>
              </a:rPr>
              <a:t>	output_shape = math.floor((input_shape - pool_size) / strides) + 1 	(when input_shape &gt;= pool_size)</a:t>
            </a:r>
          </a:p>
          <a:p>
            <a:endParaRPr lang="en-US" sz="2400" dirty="0">
              <a:solidFill>
                <a:schemeClr val="bg1"/>
              </a:solidFill>
              <a:latin typeface="Times New Roman" panose="02020603050405020304" pitchFamily="18" charset="0"/>
              <a:cs typeface="Times New Roman" panose="02020603050405020304" pitchFamily="18" charset="0"/>
              <a:sym typeface="Arial"/>
            </a:endParaRPr>
          </a:p>
          <a:p>
            <a:pPr marL="342900" indent="-342900">
              <a:buFont typeface="Arial" panose="020B0604020202020204" pitchFamily="34" charset="0"/>
              <a:buChar char="•"/>
            </a:pPr>
            <a:r>
              <a:rPr lang="en-US" sz="2400" dirty="0">
                <a:solidFill>
                  <a:schemeClr val="bg1"/>
                </a:solidFill>
                <a:latin typeface="Times New Roman" panose="02020603050405020304" pitchFamily="18" charset="0"/>
                <a:cs typeface="Times New Roman" panose="02020603050405020304" pitchFamily="18" charset="0"/>
                <a:sym typeface="Arial"/>
              </a:rPr>
              <a:t>The resulting output shape when using the ‘same’ padding option is:</a:t>
            </a:r>
          </a:p>
          <a:p>
            <a:r>
              <a:rPr lang="en-US" sz="2400" dirty="0">
                <a:solidFill>
                  <a:schemeClr val="bg1"/>
                </a:solidFill>
                <a:latin typeface="Times New Roman" panose="02020603050405020304" pitchFamily="18" charset="0"/>
                <a:cs typeface="Times New Roman" panose="02020603050405020304" pitchFamily="18" charset="0"/>
                <a:sym typeface="Arial"/>
              </a:rPr>
              <a:t>	output_shape = math.floor((input_shape - 1) / strides) + 1</a:t>
            </a:r>
            <a:endParaRPr lang="en-IN" sz="2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255799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EB4AF84-67EE-5B87-E397-0AE88A61F7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5958" y="430306"/>
            <a:ext cx="6880083" cy="4589015"/>
          </a:xfrm>
          <a:prstGeom prst="rect">
            <a:avLst/>
          </a:prstGeom>
        </p:spPr>
      </p:pic>
      <p:sp>
        <p:nvSpPr>
          <p:cNvPr id="4" name="Rectangle 3">
            <a:extLst>
              <a:ext uri="{FF2B5EF4-FFF2-40B4-BE49-F238E27FC236}">
                <a16:creationId xmlns:a16="http://schemas.microsoft.com/office/drawing/2014/main" id="{6A4CBC4F-A41D-E85E-5BDC-96AF96FDC28B}"/>
              </a:ext>
            </a:extLst>
          </p:cNvPr>
          <p:cNvSpPr/>
          <p:nvPr/>
        </p:nvSpPr>
        <p:spPr>
          <a:xfrm>
            <a:off x="2655958" y="5298141"/>
            <a:ext cx="6880083" cy="1129553"/>
          </a:xfrm>
          <a:prstGeom prst="rect">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200" dirty="0">
                <a:latin typeface="Times New Roman" panose="02020603050405020304" pitchFamily="18" charset="0"/>
                <a:cs typeface="Times New Roman" panose="02020603050405020304" pitchFamily="18" charset="0"/>
              </a:rPr>
              <a:t>In this image of a dog, we can observe that there are only some pixels that contribute to predicting the output; the background features are not of much importance</a:t>
            </a:r>
          </a:p>
        </p:txBody>
      </p:sp>
    </p:spTree>
    <p:extLst>
      <p:ext uri="{BB962C8B-B14F-4D97-AF65-F5344CB8AC3E}">
        <p14:creationId xmlns:p14="http://schemas.microsoft.com/office/powerpoint/2010/main" val="381754886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D49DA5-792C-31D0-8DEA-FEECF6736FB2}"/>
              </a:ext>
            </a:extLst>
          </p:cNvPr>
          <p:cNvSpPr txBox="1"/>
          <p:nvPr/>
        </p:nvSpPr>
        <p:spPr>
          <a:xfrm>
            <a:off x="1219200" y="1720840"/>
            <a:ext cx="9753599" cy="3416320"/>
          </a:xfrm>
          <a:prstGeom prst="rect">
            <a:avLst/>
          </a:prstGeom>
          <a:noFill/>
        </p:spPr>
        <p:txBody>
          <a:bodyPr wrap="square" rtlCol="0">
            <a:spAutoFit/>
          </a:bodyPr>
          <a:lstStyle/>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Arguments taken by MaxPooling2D:</a:t>
            </a:r>
          </a:p>
          <a:p>
            <a:pPr marL="800100" lvl="1" indent="-342900">
              <a:buFont typeface="Wingdings" panose="05000000000000000000" pitchFamily="2" charset="2"/>
              <a:buChar char="q"/>
            </a:pPr>
            <a:endParaRPr lang="en-IN" sz="2400" dirty="0">
              <a:solidFill>
                <a:schemeClr val="bg1"/>
              </a:solidFill>
              <a:latin typeface="Times New Roman" panose="02020603050405020304" pitchFamily="18" charset="0"/>
              <a:cs typeface="Times New Roman" panose="02020603050405020304" pitchFamily="18" charset="0"/>
            </a:endParaRPr>
          </a:p>
          <a:p>
            <a:pPr marL="800100" lvl="1" indent="-342900">
              <a:buFont typeface="Wingdings" panose="05000000000000000000" pitchFamily="2" charset="2"/>
              <a:buChar char="q"/>
            </a:pPr>
            <a:r>
              <a:rPr lang="en-IN" sz="2400" dirty="0">
                <a:solidFill>
                  <a:schemeClr val="bg1"/>
                </a:solidFill>
                <a:latin typeface="Times New Roman" panose="02020603050405020304" pitchFamily="18" charset="0"/>
                <a:cs typeface="Times New Roman" panose="02020603050405020304" pitchFamily="18" charset="0"/>
              </a:rPr>
              <a:t>Pool_size – integer or tuple of 2 integers, window size over which we take the maximum value</a:t>
            </a:r>
          </a:p>
          <a:p>
            <a:pPr marL="800100" lvl="1" indent="-342900">
              <a:buFont typeface="Wingdings" panose="05000000000000000000" pitchFamily="2" charset="2"/>
              <a:buChar char="q"/>
            </a:pPr>
            <a:endParaRPr lang="en-IN" sz="2400" dirty="0">
              <a:solidFill>
                <a:schemeClr val="bg1"/>
              </a:solidFill>
              <a:latin typeface="Times New Roman" panose="02020603050405020304" pitchFamily="18" charset="0"/>
              <a:cs typeface="Times New Roman" panose="02020603050405020304" pitchFamily="18" charset="0"/>
            </a:endParaRPr>
          </a:p>
          <a:p>
            <a:pPr marL="800100" lvl="1" indent="-342900">
              <a:buFont typeface="Wingdings" panose="05000000000000000000" pitchFamily="2" charset="2"/>
              <a:buChar char="q"/>
            </a:pPr>
            <a:r>
              <a:rPr lang="en-IN" sz="2400" dirty="0">
                <a:solidFill>
                  <a:schemeClr val="bg1"/>
                </a:solidFill>
                <a:latin typeface="Times New Roman" panose="02020603050405020304" pitchFamily="18" charset="0"/>
                <a:cs typeface="Times New Roman" panose="02020603050405020304" pitchFamily="18" charset="0"/>
              </a:rPr>
              <a:t>Strides – integer, tuple of 2 integers, or None. Specifies how far the pooling window moves for each pooling step</a:t>
            </a:r>
          </a:p>
          <a:p>
            <a:pPr marL="800100" lvl="1" indent="-342900">
              <a:buFont typeface="Wingdings" panose="05000000000000000000" pitchFamily="2" charset="2"/>
              <a:buChar char="q"/>
            </a:pPr>
            <a:endParaRPr lang="en-IN" sz="2400" dirty="0">
              <a:solidFill>
                <a:schemeClr val="bg1"/>
              </a:solidFill>
              <a:latin typeface="Times New Roman" panose="02020603050405020304" pitchFamily="18" charset="0"/>
              <a:cs typeface="Times New Roman" panose="02020603050405020304" pitchFamily="18" charset="0"/>
            </a:endParaRPr>
          </a:p>
          <a:p>
            <a:pPr marL="800100" lvl="1" indent="-342900">
              <a:buFont typeface="Wingdings" panose="05000000000000000000" pitchFamily="2" charset="2"/>
              <a:buChar char="q"/>
            </a:pPr>
            <a:r>
              <a:rPr lang="en-IN" sz="2400" dirty="0">
                <a:solidFill>
                  <a:schemeClr val="bg1"/>
                </a:solidFill>
                <a:latin typeface="Times New Roman" panose="02020603050405020304" pitchFamily="18" charset="0"/>
                <a:cs typeface="Times New Roman" panose="02020603050405020304" pitchFamily="18" charset="0"/>
              </a:rPr>
              <a:t>Padding – either ‘valid’ or ‘same’</a:t>
            </a:r>
          </a:p>
        </p:txBody>
      </p:sp>
    </p:spTree>
    <p:extLst>
      <p:ext uri="{BB962C8B-B14F-4D97-AF65-F5344CB8AC3E}">
        <p14:creationId xmlns:p14="http://schemas.microsoft.com/office/powerpoint/2010/main" val="394417954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815BADA-ACE5-98DE-E349-D5D9B3B92378}"/>
              </a:ext>
            </a:extLst>
          </p:cNvPr>
          <p:cNvSpPr txBox="1"/>
          <p:nvPr/>
        </p:nvSpPr>
        <p:spPr>
          <a:xfrm>
            <a:off x="1427745" y="580086"/>
            <a:ext cx="8470234" cy="646331"/>
          </a:xfrm>
          <a:prstGeom prst="rect">
            <a:avLst/>
          </a:prstGeom>
          <a:noFill/>
        </p:spPr>
        <p:txBody>
          <a:bodyPr wrap="square" rtlCol="0">
            <a:spAutoFit/>
          </a:bodyPr>
          <a:lstStyle/>
          <a:p>
            <a:pPr algn="ctr"/>
            <a:r>
              <a:rPr lang="en-IN" sz="3600" dirty="0">
                <a:solidFill>
                  <a:schemeClr val="bg1"/>
                </a:solidFill>
                <a:latin typeface="Elephant" panose="02020904090505020303" pitchFamily="18" charset="0"/>
              </a:rPr>
              <a:t>Dropout Layer</a:t>
            </a:r>
          </a:p>
        </p:txBody>
      </p:sp>
      <p:sp>
        <p:nvSpPr>
          <p:cNvPr id="3" name="TextBox 2">
            <a:extLst>
              <a:ext uri="{FF2B5EF4-FFF2-40B4-BE49-F238E27FC236}">
                <a16:creationId xmlns:a16="http://schemas.microsoft.com/office/drawing/2014/main" id="{D99C38C4-08D4-4A74-83FE-5DDE42260EF6}"/>
              </a:ext>
            </a:extLst>
          </p:cNvPr>
          <p:cNvSpPr txBox="1"/>
          <p:nvPr/>
        </p:nvSpPr>
        <p:spPr>
          <a:xfrm>
            <a:off x="1427747" y="1673025"/>
            <a:ext cx="9336505" cy="4524315"/>
          </a:xfrm>
          <a:prstGeom prst="rect">
            <a:avLst/>
          </a:prstGeom>
          <a:noFill/>
        </p:spPr>
        <p:txBody>
          <a:bodyPr wrap="square" rtlCol="0">
            <a:spAutoFit/>
          </a:bodyPr>
          <a:lstStyle/>
          <a:p>
            <a:pPr marL="342900" indent="-34290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We have already discussed what the dropout layer is and why we use it in our network; here, we are going to look into the arguments taken by the dropout layer function in Keras:</a:t>
            </a:r>
          </a:p>
          <a:p>
            <a:pPr marL="914400" lvl="1" indent="-457200">
              <a:buFont typeface="Wingdings" panose="05000000000000000000" pitchFamily="2" charset="2"/>
              <a:buChar char="q"/>
            </a:pPr>
            <a:endParaRPr lang="en-IN" sz="2400" dirty="0">
              <a:solidFill>
                <a:schemeClr val="bg1"/>
              </a:solidFill>
              <a:latin typeface="Times New Roman" panose="02020603050405020304" pitchFamily="18" charset="0"/>
              <a:cs typeface="Times New Roman" panose="02020603050405020304" pitchFamily="18" charset="0"/>
            </a:endParaRPr>
          </a:p>
          <a:p>
            <a:pPr marL="914400" lvl="1" indent="-457200">
              <a:buFont typeface="Wingdings" panose="05000000000000000000" pitchFamily="2" charset="2"/>
              <a:buChar char="q"/>
            </a:pPr>
            <a:r>
              <a:rPr lang="en-IN" sz="2400" dirty="0">
                <a:solidFill>
                  <a:schemeClr val="bg1"/>
                </a:solidFill>
                <a:latin typeface="Times New Roman" panose="02020603050405020304" pitchFamily="18" charset="0"/>
                <a:cs typeface="Times New Roman" panose="02020603050405020304" pitchFamily="18" charset="0"/>
              </a:rPr>
              <a:t>Rate: float between 0 and 1, specifies the fraction of input units to drop</a:t>
            </a:r>
          </a:p>
          <a:p>
            <a:pPr marL="914400" lvl="1" indent="-457200">
              <a:buFont typeface="Wingdings" panose="05000000000000000000" pitchFamily="2" charset="2"/>
              <a:buChar char="q"/>
            </a:pPr>
            <a:endParaRPr lang="en-IN" sz="2400" dirty="0">
              <a:solidFill>
                <a:schemeClr val="bg1"/>
              </a:solidFill>
              <a:latin typeface="Times New Roman" panose="02020603050405020304" pitchFamily="18" charset="0"/>
              <a:cs typeface="Times New Roman" panose="02020603050405020304" pitchFamily="18" charset="0"/>
            </a:endParaRPr>
          </a:p>
          <a:p>
            <a:pPr marL="914400" lvl="1" indent="-457200">
              <a:buFont typeface="Wingdings" panose="05000000000000000000" pitchFamily="2" charset="2"/>
              <a:buChar char="q"/>
            </a:pPr>
            <a:r>
              <a:rPr lang="en-IN" sz="2400" dirty="0">
                <a:solidFill>
                  <a:schemeClr val="bg1"/>
                </a:solidFill>
                <a:latin typeface="Times New Roman" panose="02020603050405020304" pitchFamily="18" charset="0"/>
                <a:cs typeface="Times New Roman" panose="02020603050405020304" pitchFamily="18" charset="0"/>
              </a:rPr>
              <a:t>Noise_shape: 1D integer tensor representing the shape of the binary dropout mask that will be multiplied with the input. For instance, if our inputs have shape (batch_size, timesteps, features) and we want the dropout mask to be the same for all timesteps, we can use noise_shape = (batch_size, 1, features)</a:t>
            </a:r>
          </a:p>
        </p:txBody>
      </p:sp>
    </p:spTree>
    <p:extLst>
      <p:ext uri="{BB962C8B-B14F-4D97-AF65-F5344CB8AC3E}">
        <p14:creationId xmlns:p14="http://schemas.microsoft.com/office/powerpoint/2010/main" val="248142578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E3AC5FE-F89B-8BF2-E2AD-D900E95484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6561" y="2752725"/>
            <a:ext cx="6238875" cy="1352550"/>
          </a:xfrm>
          <a:prstGeom prst="rect">
            <a:avLst/>
          </a:prstGeom>
        </p:spPr>
      </p:pic>
    </p:spTree>
    <p:extLst>
      <p:ext uri="{BB962C8B-B14F-4D97-AF65-F5344CB8AC3E}">
        <p14:creationId xmlns:p14="http://schemas.microsoft.com/office/powerpoint/2010/main" val="38327791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DC3936C-D592-426A-865B-0B8C49D57CBC}"/>
              </a:ext>
            </a:extLst>
          </p:cNvPr>
          <p:cNvSpPr txBox="1"/>
          <p:nvPr/>
        </p:nvSpPr>
        <p:spPr>
          <a:xfrm>
            <a:off x="604279" y="400581"/>
            <a:ext cx="5374105" cy="646331"/>
          </a:xfrm>
          <a:prstGeom prst="rect">
            <a:avLst/>
          </a:prstGeom>
          <a:noFill/>
        </p:spPr>
        <p:txBody>
          <a:bodyPr wrap="square" rtlCol="0">
            <a:spAutoFit/>
          </a:bodyPr>
          <a:lstStyle/>
          <a:p>
            <a:pPr algn="ctr"/>
            <a:r>
              <a:rPr lang="en-IN" sz="3600" dirty="0">
                <a:solidFill>
                  <a:schemeClr val="bg1"/>
                </a:solidFill>
                <a:latin typeface="Elephant" panose="02020904090505020303" pitchFamily="18" charset="0"/>
              </a:rPr>
              <a:t>Fully Connected Layer</a:t>
            </a:r>
          </a:p>
        </p:txBody>
      </p:sp>
      <p:sp>
        <p:nvSpPr>
          <p:cNvPr id="3" name="TextBox 2">
            <a:extLst>
              <a:ext uri="{FF2B5EF4-FFF2-40B4-BE49-F238E27FC236}">
                <a16:creationId xmlns:a16="http://schemas.microsoft.com/office/drawing/2014/main" id="{CA72A25F-FA88-4AA2-4DC8-241722FC47DE}"/>
              </a:ext>
            </a:extLst>
          </p:cNvPr>
          <p:cNvSpPr txBox="1"/>
          <p:nvPr/>
        </p:nvSpPr>
        <p:spPr>
          <a:xfrm>
            <a:off x="486666" y="1194440"/>
            <a:ext cx="5609334" cy="5262979"/>
          </a:xfrm>
          <a:prstGeom prst="rect">
            <a:avLst/>
          </a:prstGeom>
          <a:noFill/>
        </p:spPr>
        <p:txBody>
          <a:bodyPr wrap="square" rtlCol="0">
            <a:spAutoFit/>
          </a:bodyPr>
          <a:lstStyle/>
          <a:p>
            <a:pPr marL="285750" indent="-285750">
              <a:buFont typeface="Arial" panose="020B0604020202020204" pitchFamily="34" charset="0"/>
              <a:buChar char="•"/>
            </a:pPr>
            <a:r>
              <a:rPr lang="en-IN" sz="2100" dirty="0">
                <a:solidFill>
                  <a:schemeClr val="bg1"/>
                </a:solidFill>
                <a:latin typeface="Times New Roman" panose="02020603050405020304" pitchFamily="18" charset="0"/>
                <a:cs typeface="Times New Roman" panose="02020603050405020304" pitchFamily="18" charset="0"/>
              </a:rPr>
              <a:t>A fully connected layer is a neural network in which each neuron applies a linear transformation to the input vector through a weights matrix. As a result, all possible connections layer-to-layer are present, meaning every input of the input vector influences every output of the output vector</a:t>
            </a:r>
          </a:p>
          <a:p>
            <a:pPr marL="285750" indent="-285750">
              <a:buFont typeface="Arial" panose="020B0604020202020204" pitchFamily="34" charset="0"/>
              <a:buChar char="•"/>
            </a:pPr>
            <a:endParaRPr lang="en-IN" sz="21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100" dirty="0">
                <a:solidFill>
                  <a:schemeClr val="bg1"/>
                </a:solidFill>
                <a:latin typeface="Times New Roman" panose="02020603050405020304" pitchFamily="18" charset="0"/>
                <a:cs typeface="Times New Roman" panose="02020603050405020304" pitchFamily="18" charset="0"/>
              </a:rPr>
              <a:t>All possible connections layer-to-layer are present, meaning every input of the input vector influences the output of the output vector. However, not all weights affect all outputs. </a:t>
            </a:r>
            <a:r>
              <a:rPr lang="en-US" sz="2100" dirty="0">
                <a:solidFill>
                  <a:schemeClr val="bg1"/>
                </a:solidFill>
                <a:latin typeface="Times New Roman" panose="02020603050405020304" pitchFamily="18" charset="0"/>
                <a:cs typeface="Times New Roman" panose="02020603050405020304" pitchFamily="18" charset="0"/>
              </a:rPr>
              <a:t>The orange lines in the image represent the layer’s first neuron (or perceptron). The weights of this neuron only affect output A and do not have an effect on outputs B, C, or D</a:t>
            </a:r>
            <a:endParaRPr lang="en-IN" sz="2100" dirty="0">
              <a:solidFill>
                <a:schemeClr val="bg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016733D-066F-2200-F04B-31DF3C5EB7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30186" y="1498307"/>
            <a:ext cx="4775148" cy="3861385"/>
          </a:xfrm>
          <a:prstGeom prst="rect">
            <a:avLst/>
          </a:prstGeom>
        </p:spPr>
      </p:pic>
      <p:sp>
        <p:nvSpPr>
          <p:cNvPr id="4" name="Rectangle 3">
            <a:extLst>
              <a:ext uri="{FF2B5EF4-FFF2-40B4-BE49-F238E27FC236}">
                <a16:creationId xmlns:a16="http://schemas.microsoft.com/office/drawing/2014/main" id="{450C48BC-8FD4-57D2-3E46-B131D16B826A}"/>
              </a:ext>
            </a:extLst>
          </p:cNvPr>
          <p:cNvSpPr/>
          <p:nvPr/>
        </p:nvSpPr>
        <p:spPr>
          <a:xfrm>
            <a:off x="6930186" y="5614737"/>
            <a:ext cx="4775148" cy="842682"/>
          </a:xfrm>
          <a:prstGeom prst="rect">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Times New Roman" panose="02020603050405020304" pitchFamily="18" charset="0"/>
                <a:cs typeface="Times New Roman" panose="02020603050405020304" pitchFamily="18" charset="0"/>
              </a:rPr>
              <a:t>Fully Connected Layer</a:t>
            </a:r>
          </a:p>
        </p:txBody>
      </p:sp>
    </p:spTree>
    <p:extLst>
      <p:ext uri="{BB962C8B-B14F-4D97-AF65-F5344CB8AC3E}">
        <p14:creationId xmlns:p14="http://schemas.microsoft.com/office/powerpoint/2010/main" val="14960730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DC3936C-D592-426A-865B-0B8C49D57CBC}"/>
              </a:ext>
            </a:extLst>
          </p:cNvPr>
          <p:cNvSpPr txBox="1"/>
          <p:nvPr/>
        </p:nvSpPr>
        <p:spPr>
          <a:xfrm>
            <a:off x="721894" y="481263"/>
            <a:ext cx="5374105" cy="646331"/>
          </a:xfrm>
          <a:prstGeom prst="rect">
            <a:avLst/>
          </a:prstGeom>
          <a:noFill/>
        </p:spPr>
        <p:txBody>
          <a:bodyPr wrap="square" rtlCol="0">
            <a:spAutoFit/>
          </a:bodyPr>
          <a:lstStyle/>
          <a:p>
            <a:pPr algn="ctr"/>
            <a:r>
              <a:rPr lang="en-IN" sz="3600" dirty="0">
                <a:solidFill>
                  <a:schemeClr val="bg1"/>
                </a:solidFill>
                <a:latin typeface="Elephant" panose="02020904090505020303" pitchFamily="18" charset="0"/>
              </a:rPr>
              <a:t>Convolutional Layer</a:t>
            </a:r>
          </a:p>
        </p:txBody>
      </p:sp>
      <p:sp>
        <p:nvSpPr>
          <p:cNvPr id="3" name="TextBox 2">
            <a:extLst>
              <a:ext uri="{FF2B5EF4-FFF2-40B4-BE49-F238E27FC236}">
                <a16:creationId xmlns:a16="http://schemas.microsoft.com/office/drawing/2014/main" id="{CA72A25F-FA88-4AA2-4DC8-241722FC47DE}"/>
              </a:ext>
            </a:extLst>
          </p:cNvPr>
          <p:cNvSpPr txBox="1"/>
          <p:nvPr/>
        </p:nvSpPr>
        <p:spPr>
          <a:xfrm>
            <a:off x="457201" y="1397515"/>
            <a:ext cx="5638798" cy="4524315"/>
          </a:xfrm>
          <a:prstGeom prst="rect">
            <a:avLst/>
          </a:prstGeom>
          <a:noFill/>
        </p:spPr>
        <p:txBody>
          <a:bodyPr wrap="square" rtlCol="0">
            <a:spAutoFit/>
          </a:bodyPr>
          <a:lstStyle/>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A convolutional layer applies to a neural network in which not all input nodes in a neuron are connected to the output nodes. This gives convolutional layers more flexibility in learning. The number of weights per layer is also a lot smaller, which helps in high-dimensional inputs, such as image data</a:t>
            </a:r>
          </a:p>
          <a:p>
            <a:pPr marL="285750" indent="-285750">
              <a:buFont typeface="Arial" panose="020B0604020202020204" pitchFamily="34" charset="0"/>
              <a:buChar char="•"/>
            </a:pPr>
            <a:endParaRPr lang="en-IN" sz="24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solidFill>
                  <a:schemeClr val="bg1"/>
                </a:solidFill>
                <a:latin typeface="Times New Roman" panose="02020603050405020304" pitchFamily="18" charset="0"/>
                <a:cs typeface="Times New Roman" panose="02020603050405020304" pitchFamily="18" charset="0"/>
              </a:rPr>
              <a:t>These advantages give CNNs their well-known characteristic of learning features, such as shapes and textures in image data.</a:t>
            </a:r>
          </a:p>
        </p:txBody>
      </p:sp>
      <p:pic>
        <p:nvPicPr>
          <p:cNvPr id="6" name="Picture 5">
            <a:extLst>
              <a:ext uri="{FF2B5EF4-FFF2-40B4-BE49-F238E27FC236}">
                <a16:creationId xmlns:a16="http://schemas.microsoft.com/office/drawing/2014/main" id="{8273F198-0F9B-5255-BBB4-29059ADD1E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33361" y="1430277"/>
            <a:ext cx="4701438" cy="3997446"/>
          </a:xfrm>
          <a:prstGeom prst="rect">
            <a:avLst/>
          </a:prstGeom>
        </p:spPr>
      </p:pic>
      <p:sp>
        <p:nvSpPr>
          <p:cNvPr id="4" name="Rectangle 3">
            <a:extLst>
              <a:ext uri="{FF2B5EF4-FFF2-40B4-BE49-F238E27FC236}">
                <a16:creationId xmlns:a16="http://schemas.microsoft.com/office/drawing/2014/main" id="{D71A7968-45BD-E813-D4DC-23D01ED168BE}"/>
              </a:ext>
            </a:extLst>
          </p:cNvPr>
          <p:cNvSpPr/>
          <p:nvPr/>
        </p:nvSpPr>
        <p:spPr>
          <a:xfrm>
            <a:off x="7033361" y="5623267"/>
            <a:ext cx="4701438" cy="842682"/>
          </a:xfrm>
          <a:prstGeom prst="rect">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Times New Roman" panose="02020603050405020304" pitchFamily="18" charset="0"/>
                <a:cs typeface="Times New Roman" panose="02020603050405020304" pitchFamily="18" charset="0"/>
              </a:rPr>
              <a:t>Convolutional Layer</a:t>
            </a:r>
          </a:p>
        </p:txBody>
      </p:sp>
    </p:spTree>
    <p:extLst>
      <p:ext uri="{BB962C8B-B14F-4D97-AF65-F5344CB8AC3E}">
        <p14:creationId xmlns:p14="http://schemas.microsoft.com/office/powerpoint/2010/main" val="28825851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04320B-8BB3-E639-33F9-ABBF6DD73249}"/>
              </a:ext>
            </a:extLst>
          </p:cNvPr>
          <p:cNvSpPr txBox="1"/>
          <p:nvPr/>
        </p:nvSpPr>
        <p:spPr>
          <a:xfrm>
            <a:off x="1147482" y="519953"/>
            <a:ext cx="4025153" cy="646331"/>
          </a:xfrm>
          <a:prstGeom prst="rect">
            <a:avLst/>
          </a:prstGeom>
          <a:noFill/>
        </p:spPr>
        <p:txBody>
          <a:bodyPr wrap="square" rtlCol="0">
            <a:spAutoFit/>
          </a:bodyPr>
          <a:lstStyle/>
          <a:p>
            <a:pPr algn="ctr"/>
            <a:r>
              <a:rPr lang="en-IN" sz="3600" dirty="0">
                <a:solidFill>
                  <a:schemeClr val="bg1"/>
                </a:solidFill>
                <a:latin typeface="Elephant" panose="02020904090505020303" pitchFamily="18" charset="0"/>
              </a:rPr>
              <a:t>What is a filter?</a:t>
            </a:r>
          </a:p>
        </p:txBody>
      </p:sp>
      <p:sp>
        <p:nvSpPr>
          <p:cNvPr id="3" name="TextBox 2">
            <a:extLst>
              <a:ext uri="{FF2B5EF4-FFF2-40B4-BE49-F238E27FC236}">
                <a16:creationId xmlns:a16="http://schemas.microsoft.com/office/drawing/2014/main" id="{6658B62B-22A8-22E8-1C9B-F2A548797876}"/>
              </a:ext>
            </a:extLst>
          </p:cNvPr>
          <p:cNvSpPr txBox="1"/>
          <p:nvPr/>
        </p:nvSpPr>
        <p:spPr>
          <a:xfrm>
            <a:off x="636494" y="1289139"/>
            <a:ext cx="5459506" cy="4939814"/>
          </a:xfrm>
          <a:prstGeom prst="rect">
            <a:avLst/>
          </a:prstGeom>
          <a:noFill/>
        </p:spPr>
        <p:txBody>
          <a:bodyPr wrap="square" rtlCol="0">
            <a:spAutoFit/>
          </a:bodyPr>
          <a:lstStyle/>
          <a:p>
            <a:pPr marL="342900" indent="-342900">
              <a:buFont typeface="Arial" panose="020B0604020202020204" pitchFamily="34" charset="0"/>
              <a:buChar char="•"/>
            </a:pPr>
            <a:r>
              <a:rPr lang="en-IN" sz="2100" dirty="0">
                <a:solidFill>
                  <a:schemeClr val="bg1"/>
                </a:solidFill>
                <a:latin typeface="Times New Roman" panose="02020603050405020304" pitchFamily="18" charset="0"/>
                <a:cs typeface="Times New Roman" panose="02020603050405020304" pitchFamily="18" charset="0"/>
              </a:rPr>
              <a:t>A filter/kernel here is a matrix that measures how close a patch or a region of the input resembles a feature (any prominent aspect of the image – which may be a vertical edge, horizontal edge, an arch, a diagonal, etc.)</a:t>
            </a:r>
          </a:p>
          <a:p>
            <a:pPr marL="342900" indent="-342900">
              <a:buFont typeface="Arial" panose="020B0604020202020204" pitchFamily="34" charset="0"/>
              <a:buChar char="•"/>
            </a:pPr>
            <a:endParaRPr lang="en-IN" sz="21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100" dirty="0">
                <a:solidFill>
                  <a:schemeClr val="bg1"/>
                </a:solidFill>
                <a:latin typeface="Times New Roman" panose="02020603050405020304" pitchFamily="18" charset="0"/>
                <a:cs typeface="Times New Roman" panose="02020603050405020304" pitchFamily="18" charset="0"/>
              </a:rPr>
              <a:t>There are many types of filters suited for extracting different kinds of features from the input image</a:t>
            </a:r>
          </a:p>
          <a:p>
            <a:endParaRPr lang="en-IN" sz="21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100" dirty="0">
                <a:solidFill>
                  <a:schemeClr val="bg1"/>
                </a:solidFill>
                <a:latin typeface="Times New Roman" panose="02020603050405020304" pitchFamily="18" charset="0"/>
                <a:cs typeface="Times New Roman" panose="02020603050405020304" pitchFamily="18" charset="0"/>
              </a:rPr>
              <a:t>Some common filters are:</a:t>
            </a:r>
          </a:p>
          <a:p>
            <a:pPr marL="800100" lvl="1" indent="-342900">
              <a:buFont typeface="Wingdings" panose="05000000000000000000" pitchFamily="2" charset="2"/>
              <a:buChar char="q"/>
            </a:pPr>
            <a:r>
              <a:rPr lang="en-IN" sz="2100" dirty="0">
                <a:solidFill>
                  <a:schemeClr val="bg1"/>
                </a:solidFill>
                <a:latin typeface="Times New Roman" panose="02020603050405020304" pitchFamily="18" charset="0"/>
                <a:cs typeface="Times New Roman" panose="02020603050405020304" pitchFamily="18" charset="0"/>
              </a:rPr>
              <a:t>Gaussian Blur Filter</a:t>
            </a:r>
          </a:p>
          <a:p>
            <a:pPr marL="800100" lvl="1" indent="-342900">
              <a:buFont typeface="Wingdings" panose="05000000000000000000" pitchFamily="2" charset="2"/>
              <a:buChar char="q"/>
            </a:pPr>
            <a:r>
              <a:rPr lang="en-IN" sz="2100" dirty="0">
                <a:solidFill>
                  <a:schemeClr val="bg1"/>
                </a:solidFill>
                <a:latin typeface="Times New Roman" panose="02020603050405020304" pitchFamily="18" charset="0"/>
                <a:cs typeface="Times New Roman" panose="02020603050405020304" pitchFamily="18" charset="0"/>
              </a:rPr>
              <a:t>Edge Detection Filter</a:t>
            </a:r>
          </a:p>
          <a:p>
            <a:pPr marL="800100" lvl="1" indent="-342900">
              <a:buFont typeface="Wingdings" panose="05000000000000000000" pitchFamily="2" charset="2"/>
              <a:buChar char="q"/>
            </a:pPr>
            <a:r>
              <a:rPr lang="en-IN" sz="2100" dirty="0">
                <a:solidFill>
                  <a:schemeClr val="bg1"/>
                </a:solidFill>
                <a:latin typeface="Times New Roman" panose="02020603050405020304" pitchFamily="18" charset="0"/>
                <a:cs typeface="Times New Roman" panose="02020603050405020304" pitchFamily="18" charset="0"/>
              </a:rPr>
              <a:t>Sobel Filter</a:t>
            </a:r>
          </a:p>
          <a:p>
            <a:pPr marL="800100" lvl="1" indent="-342900">
              <a:buFont typeface="Wingdings" panose="05000000000000000000" pitchFamily="2" charset="2"/>
              <a:buChar char="q"/>
            </a:pPr>
            <a:r>
              <a:rPr lang="en-IN" sz="2100" dirty="0">
                <a:solidFill>
                  <a:schemeClr val="bg1"/>
                </a:solidFill>
                <a:latin typeface="Times New Roman" panose="02020603050405020304" pitchFamily="18" charset="0"/>
                <a:cs typeface="Times New Roman" panose="02020603050405020304" pitchFamily="18" charset="0"/>
              </a:rPr>
              <a:t>Canny Edge Filter</a:t>
            </a:r>
          </a:p>
        </p:txBody>
      </p:sp>
    </p:spTree>
    <p:extLst>
      <p:ext uri="{BB962C8B-B14F-4D97-AF65-F5344CB8AC3E}">
        <p14:creationId xmlns:p14="http://schemas.microsoft.com/office/powerpoint/2010/main" val="35433677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58B62B-22A8-22E8-1C9B-F2A548797876}"/>
              </a:ext>
            </a:extLst>
          </p:cNvPr>
          <p:cNvSpPr txBox="1"/>
          <p:nvPr/>
        </p:nvSpPr>
        <p:spPr>
          <a:xfrm>
            <a:off x="636494" y="670575"/>
            <a:ext cx="5459506" cy="3970318"/>
          </a:xfrm>
          <a:prstGeom prst="rect">
            <a:avLst/>
          </a:prstGeom>
          <a:noFill/>
        </p:spPr>
        <p:txBody>
          <a:bodyPr wrap="square" rtlCol="0">
            <a:spAutoFit/>
          </a:bodyPr>
          <a:lstStyle/>
          <a:p>
            <a:pPr marL="342900" indent="-342900">
              <a:buFont typeface="Arial" panose="020B0604020202020204" pitchFamily="34" charset="0"/>
              <a:buChar char="•"/>
            </a:pPr>
            <a:r>
              <a:rPr lang="en-IN" sz="2100" dirty="0">
                <a:solidFill>
                  <a:schemeClr val="bg1"/>
                </a:solidFill>
                <a:latin typeface="Times New Roman" panose="02020603050405020304" pitchFamily="18" charset="0"/>
                <a:cs typeface="Times New Roman" panose="02020603050405020304" pitchFamily="18" charset="0"/>
              </a:rPr>
              <a:t>Well, these are just some of the basic filters; the deeper we go into the network, the more sophisticated the filters will get</a:t>
            </a:r>
          </a:p>
          <a:p>
            <a:pPr marL="342900" indent="-342900">
              <a:buFont typeface="Arial" panose="020B0604020202020204" pitchFamily="34" charset="0"/>
              <a:buChar char="•"/>
            </a:pPr>
            <a:endParaRPr lang="en-IN" sz="21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100" dirty="0">
                <a:solidFill>
                  <a:schemeClr val="bg1"/>
                </a:solidFill>
                <a:latin typeface="Times New Roman" panose="02020603050405020304" pitchFamily="18" charset="0"/>
                <a:cs typeface="Times New Roman" panose="02020603050405020304" pitchFamily="18" charset="0"/>
              </a:rPr>
              <a:t>In later layers, instead of edges and corners, our filters may be able to detect specific objects such as eyes, ears, hair, beak, wings, etc.</a:t>
            </a:r>
          </a:p>
          <a:p>
            <a:pPr marL="342900" indent="-342900">
              <a:buFont typeface="Arial" panose="020B0604020202020204" pitchFamily="34" charset="0"/>
              <a:buChar char="•"/>
            </a:pPr>
            <a:endParaRPr lang="en-IN" sz="21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100" dirty="0">
                <a:solidFill>
                  <a:schemeClr val="bg1"/>
                </a:solidFill>
                <a:latin typeface="Times New Roman" panose="02020603050405020304" pitchFamily="18" charset="0"/>
                <a:cs typeface="Times New Roman" panose="02020603050405020304" pitchFamily="18" charset="0"/>
              </a:rPr>
              <a:t>In even deeper layers, more complex objects such as a full human, cat, or dog could be identified</a:t>
            </a:r>
          </a:p>
        </p:txBody>
      </p:sp>
    </p:spTree>
    <p:extLst>
      <p:ext uri="{BB962C8B-B14F-4D97-AF65-F5344CB8AC3E}">
        <p14:creationId xmlns:p14="http://schemas.microsoft.com/office/powerpoint/2010/main" val="2488406446"/>
      </p:ext>
    </p:extLst>
  </p:cSld>
  <p:clrMapOvr>
    <a:masterClrMapping/>
  </p:clrMapOvr>
</p:sld>
</file>

<file path=ppt/theme/theme1.xml><?xml version="1.0" encoding="utf-8"?>
<a:theme xmlns:a="http://schemas.openxmlformats.org/drawingml/2006/main" name="7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5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3112</Words>
  <Application>Microsoft Office PowerPoint</Application>
  <PresentationFormat>Widescreen</PresentationFormat>
  <Paragraphs>226</Paragraphs>
  <Slides>52</Slides>
  <Notes>0</Notes>
  <HiddenSlides>0</HiddenSlides>
  <MMClips>0</MMClips>
  <ScaleCrop>false</ScaleCrop>
  <HeadingPairs>
    <vt:vector size="6" baseType="variant">
      <vt:variant>
        <vt:lpstr>Fonts Used</vt:lpstr>
      </vt:variant>
      <vt:variant>
        <vt:i4>7</vt:i4>
      </vt:variant>
      <vt:variant>
        <vt:lpstr>Theme</vt:lpstr>
      </vt:variant>
      <vt:variant>
        <vt:i4>5</vt:i4>
      </vt:variant>
      <vt:variant>
        <vt:lpstr>Slide Titles</vt:lpstr>
      </vt:variant>
      <vt:variant>
        <vt:i4>52</vt:i4>
      </vt:variant>
    </vt:vector>
  </HeadingPairs>
  <TitlesOfParts>
    <vt:vector size="64" baseType="lpstr">
      <vt:lpstr>Arial</vt:lpstr>
      <vt:lpstr>Calibri</vt:lpstr>
      <vt:lpstr>Calibri Light</vt:lpstr>
      <vt:lpstr>Elephant</vt:lpstr>
      <vt:lpstr>Poor Richard</vt:lpstr>
      <vt:lpstr>Times New Roman</vt:lpstr>
      <vt:lpstr>Wingdings</vt:lpstr>
      <vt:lpstr>7_Custom Design</vt:lpstr>
      <vt:lpstr>Office Theme</vt:lpstr>
      <vt:lpstr>3_Custom Design</vt:lpstr>
      <vt:lpstr>Custom Design</vt:lpstr>
      <vt:lpstr>5_Custom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Teja chandra kumar Dayana</cp:lastModifiedBy>
  <cp:revision>1</cp:revision>
  <dcterms:modified xsi:type="dcterms:W3CDTF">2024-08-21T04:35:52Z</dcterms:modified>
</cp:coreProperties>
</file>